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70" r:id="rId3"/>
    <p:sldId id="271" r:id="rId4"/>
    <p:sldId id="262" r:id="rId5"/>
    <p:sldId id="272" r:id="rId6"/>
    <p:sldId id="273" r:id="rId7"/>
    <p:sldId id="27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088" y="600892"/>
            <a:ext cx="9601196" cy="2063932"/>
          </a:xfrm>
        </p:spPr>
        <p:txBody>
          <a:bodyPr>
            <a:noAutofit/>
          </a:bodyPr>
          <a:lstStyle/>
          <a:p>
            <a:r>
              <a:rPr lang="en-IN" sz="2400" b="1" dirty="0"/>
              <a:t>Name:- Rashmi Upadhyay</a:t>
            </a:r>
            <a:br>
              <a:rPr lang="en-IN" sz="2400" b="1" dirty="0"/>
            </a:br>
            <a:r>
              <a:rPr lang="en-IN" sz="2400" b="1" dirty="0"/>
              <a:t>Topic:- Deep Learning (Use Case)</a:t>
            </a:r>
            <a:br>
              <a:rPr lang="en-IN" sz="2400" b="1" dirty="0"/>
            </a:br>
            <a:r>
              <a:rPr lang="en-IN" sz="2400" b="1" dirty="0"/>
              <a:t>Batch:-DSFT4</a:t>
            </a:r>
            <a:br>
              <a:rPr lang="en-IN" sz="2400" b="1" dirty="0"/>
            </a:br>
            <a:r>
              <a:rPr lang="en-IN" sz="2400" b="1" dirty="0"/>
              <a:t>Mentor Name:- Kshitij Upadhyay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196" y="2377439"/>
            <a:ext cx="5092980" cy="3997235"/>
          </a:xfrm>
          <a:prstGeom prst="rect">
            <a:avLst/>
          </a:prstGeom>
        </p:spPr>
      </p:pic>
    </p:spTree>
    <p:extLst>
      <p:ext uri="{BB962C8B-B14F-4D97-AF65-F5344CB8AC3E}">
        <p14:creationId xmlns:p14="http://schemas.microsoft.com/office/powerpoint/2010/main" val="1120482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CONTEXT &amp; </a:t>
            </a:r>
            <a:r>
              <a:rPr lang="en-US" b="1" dirty="0"/>
              <a:t> Business Goals </a:t>
            </a:r>
            <a:br>
              <a:rPr lang="en-US" b="1" dirty="0"/>
            </a:br>
            <a:r>
              <a:rPr lang="en-US" dirty="0" smtClean="0"/>
              <a:t>Use Case 1</a:t>
            </a:r>
            <a:endParaRPr lang="en-IN" dirty="0"/>
          </a:p>
        </p:txBody>
      </p:sp>
      <p:sp>
        <p:nvSpPr>
          <p:cNvPr id="3" name="Content Placeholder 2"/>
          <p:cNvSpPr>
            <a:spLocks noGrp="1"/>
          </p:cNvSpPr>
          <p:nvPr>
            <p:ph sz="half" idx="1"/>
          </p:nvPr>
        </p:nvSpPr>
        <p:spPr/>
        <p:txBody>
          <a:bodyPr>
            <a:normAutofit fontScale="77500" lnSpcReduction="20000"/>
          </a:bodyPr>
          <a:lstStyle/>
          <a:p>
            <a:pPr marL="0" indent="0">
              <a:buNone/>
            </a:pPr>
            <a:endParaRPr lang="en-US" sz="3500" b="1" dirty="0" smtClean="0"/>
          </a:p>
          <a:p>
            <a:r>
              <a:rPr lang="en-US" b="1" dirty="0" smtClean="0"/>
              <a:t>Advance </a:t>
            </a:r>
            <a:r>
              <a:rPr lang="en-US" b="1" dirty="0"/>
              <a:t>car assistance system. Develop a system that collects, stores and  analyzes the data periodically and repeatedly simulates the data as new data comes. </a:t>
            </a:r>
            <a:endParaRPr lang="en-US" b="1" dirty="0" smtClean="0"/>
          </a:p>
          <a:p>
            <a:r>
              <a:rPr lang="en-US" b="1" dirty="0" smtClean="0"/>
              <a:t>Also perform voice based commands(tasks).</a:t>
            </a:r>
            <a:endParaRPr lang="en-US" b="1" dirty="0"/>
          </a:p>
          <a:p>
            <a:r>
              <a:rPr lang="en-US" b="1" dirty="0"/>
              <a:t>Tool should warn the customer when any unusual activity/behavior detected in data.</a:t>
            </a:r>
          </a:p>
          <a:p>
            <a:endParaRPr lang="en-US" b="1" dirty="0" smtClean="0"/>
          </a:p>
        </p:txBody>
      </p:sp>
      <p:sp>
        <p:nvSpPr>
          <p:cNvPr id="4" name="Content Placeholder 3"/>
          <p:cNvSpPr>
            <a:spLocks noGrp="1"/>
          </p:cNvSpPr>
          <p:nvPr>
            <p:ph sz="half" idx="2"/>
          </p:nvPr>
        </p:nvSpPr>
        <p:spPr/>
        <p:txBody>
          <a:bodyPr>
            <a:normAutofit fontScale="77500" lnSpcReduction="20000"/>
          </a:bodyPr>
          <a:lstStyle/>
          <a:p>
            <a:pPr marL="0" indent="0">
              <a:buNone/>
            </a:pPr>
            <a:endParaRPr lang="en-US" sz="3500" b="1" dirty="0" smtClean="0"/>
          </a:p>
          <a:p>
            <a:r>
              <a:rPr lang="en-US" b="1" dirty="0" smtClean="0"/>
              <a:t>Increase </a:t>
            </a:r>
            <a:r>
              <a:rPr lang="en-US" b="1" dirty="0"/>
              <a:t>car performance.</a:t>
            </a:r>
          </a:p>
          <a:p>
            <a:r>
              <a:rPr lang="en-US" b="1" dirty="0"/>
              <a:t>Increase customer satisfaction.</a:t>
            </a:r>
          </a:p>
          <a:p>
            <a:r>
              <a:rPr lang="en-US" b="1" dirty="0"/>
              <a:t>Increase sales and profit.</a:t>
            </a:r>
          </a:p>
          <a:p>
            <a:endParaRPr lang="en-IN" dirty="0"/>
          </a:p>
          <a:p>
            <a:endParaRPr lang="en-IN" dirty="0"/>
          </a:p>
        </p:txBody>
      </p:sp>
    </p:spTree>
    <p:extLst>
      <p:ext uri="{BB962C8B-B14F-4D97-AF65-F5344CB8AC3E}">
        <p14:creationId xmlns:p14="http://schemas.microsoft.com/office/powerpoint/2010/main" val="310204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528354"/>
            <a:ext cx="9601196" cy="757646"/>
          </a:xfrm>
        </p:spPr>
        <p:txBody>
          <a:bodyPr>
            <a:noAutofit/>
          </a:bodyPr>
          <a:lstStyle/>
          <a:p>
            <a:r>
              <a:rPr lang="en-US" sz="3600" b="1" dirty="0"/>
              <a:t>Deep Learning Applications &amp;Accomplish Business goals by DL applications</a:t>
            </a:r>
            <a:br>
              <a:rPr lang="en-US" sz="3600" b="1" dirty="0"/>
            </a:br>
            <a:r>
              <a:rPr lang="en-US" sz="3600" b="1" dirty="0"/>
              <a:t/>
            </a:r>
            <a:br>
              <a:rPr lang="en-US" sz="3600" b="1" dirty="0"/>
            </a:br>
            <a:endParaRPr lang="en-IN" sz="3600" dirty="0"/>
          </a:p>
        </p:txBody>
      </p:sp>
      <p:sp>
        <p:nvSpPr>
          <p:cNvPr id="3" name="Content Placeholder 2"/>
          <p:cNvSpPr>
            <a:spLocks noGrp="1"/>
          </p:cNvSpPr>
          <p:nvPr>
            <p:ph sz="half" idx="1"/>
          </p:nvPr>
        </p:nvSpPr>
        <p:spPr/>
        <p:txBody>
          <a:bodyPr>
            <a:noAutofit/>
          </a:bodyPr>
          <a:lstStyle/>
          <a:p>
            <a:r>
              <a:rPr lang="en-US" sz="1600" b="1" dirty="0" smtClean="0"/>
              <a:t>By </a:t>
            </a:r>
            <a:r>
              <a:rPr lang="en-US" sz="1600" b="1" dirty="0"/>
              <a:t>using deep learning we can prevent accidents, can track status of cars such as if it needs servicing or some parts need to be change</a:t>
            </a:r>
            <a:r>
              <a:rPr lang="en-US" sz="1600" b="1" dirty="0" smtClean="0"/>
              <a:t>.</a:t>
            </a:r>
          </a:p>
          <a:p>
            <a:r>
              <a:rPr lang="en-US" sz="1600" b="1" dirty="0" smtClean="0"/>
              <a:t>DL/ML algorithms can be used to perform tasks based on voice commands such as opening/closing doors/windows, using location, music system, ac etc. </a:t>
            </a:r>
            <a:endParaRPr lang="en-US" sz="1600" b="1" dirty="0"/>
          </a:p>
          <a:p>
            <a:r>
              <a:rPr lang="en-US" sz="1600" b="1" dirty="0"/>
              <a:t>Any vulnerability can be fixed such as defects in engine, heating problems.</a:t>
            </a:r>
          </a:p>
          <a:p>
            <a:r>
              <a:rPr lang="en-US" sz="1600" b="1" dirty="0"/>
              <a:t>Defects can be fixed on early stage.</a:t>
            </a:r>
          </a:p>
          <a:p>
            <a:r>
              <a:rPr lang="en-US" sz="1600" b="1" dirty="0"/>
              <a:t>Maintenance would be easy if defects can be found on early stage and may prevent some dangerous events or accidents</a:t>
            </a:r>
            <a:r>
              <a:rPr lang="en-US" sz="1600" dirty="0"/>
              <a:t>.</a:t>
            </a:r>
          </a:p>
          <a:p>
            <a:endParaRPr lang="en-IN" sz="2000" dirty="0"/>
          </a:p>
        </p:txBody>
      </p:sp>
      <p:sp>
        <p:nvSpPr>
          <p:cNvPr id="4" name="Content Placeholder 3"/>
          <p:cNvSpPr>
            <a:spLocks noGrp="1"/>
          </p:cNvSpPr>
          <p:nvPr>
            <p:ph sz="half" idx="2"/>
          </p:nvPr>
        </p:nvSpPr>
        <p:spPr/>
        <p:txBody>
          <a:bodyPr>
            <a:noAutofit/>
          </a:bodyPr>
          <a:lstStyle/>
          <a:p>
            <a:r>
              <a:rPr lang="en-US" sz="1800" b="1" dirty="0" smtClean="0"/>
              <a:t>By </a:t>
            </a:r>
            <a:r>
              <a:rPr lang="en-US" sz="1800" b="1" dirty="0"/>
              <a:t>using sensors in cars (self driving) can prevent the breaching of  traffic rules by using the image/video of traffic signal light and by using image/video processing, and it can prevent to lead the major accidents as well.</a:t>
            </a:r>
          </a:p>
          <a:p>
            <a:r>
              <a:rPr lang="en-US" sz="1800" b="1" dirty="0"/>
              <a:t>Advance assistance system machine learning tasks can be accomplished by DL applications.  </a:t>
            </a:r>
          </a:p>
          <a:p>
            <a:r>
              <a:rPr lang="en-US" sz="1800" b="1" dirty="0"/>
              <a:t>It will increase customer satisfaction and it will lead to increase sales and profit.</a:t>
            </a:r>
          </a:p>
          <a:p>
            <a:endParaRPr lang="en-IN" sz="1800" dirty="0"/>
          </a:p>
        </p:txBody>
      </p:sp>
    </p:spTree>
    <p:extLst>
      <p:ext uri="{BB962C8B-B14F-4D97-AF65-F5344CB8AC3E}">
        <p14:creationId xmlns:p14="http://schemas.microsoft.com/office/powerpoint/2010/main" val="291384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 of data needed for application</a:t>
            </a:r>
            <a:endParaRPr lang="en-IN" dirty="0"/>
          </a:p>
        </p:txBody>
      </p:sp>
      <p:sp>
        <p:nvSpPr>
          <p:cNvPr id="3" name="Content Placeholder 2"/>
          <p:cNvSpPr>
            <a:spLocks noGrp="1"/>
          </p:cNvSpPr>
          <p:nvPr>
            <p:ph idx="1"/>
          </p:nvPr>
        </p:nvSpPr>
        <p:spPr/>
        <p:txBody>
          <a:bodyPr/>
          <a:lstStyle/>
          <a:p>
            <a:r>
              <a:rPr lang="en-US" b="1" dirty="0" smtClean="0"/>
              <a:t>Automated anomaly detected on based on data gathering any corrupted files or data shouldn’t be there.</a:t>
            </a:r>
          </a:p>
          <a:p>
            <a:r>
              <a:rPr lang="en-US" b="1" dirty="0" smtClean="0"/>
              <a:t>Data need to be stored such as engine type, condition, fuel type, </a:t>
            </a:r>
            <a:r>
              <a:rPr lang="en-US" b="1" dirty="0" err="1" smtClean="0"/>
              <a:t>tyre</a:t>
            </a:r>
            <a:r>
              <a:rPr lang="en-US" b="1" dirty="0" smtClean="0"/>
              <a:t> condition etc. </a:t>
            </a:r>
            <a:endParaRPr lang="en-US" b="1" dirty="0" smtClean="0"/>
          </a:p>
          <a:p>
            <a:r>
              <a:rPr lang="en-US" b="1" dirty="0" smtClean="0"/>
              <a:t>Deep </a:t>
            </a:r>
            <a:r>
              <a:rPr lang="en-US" b="1" dirty="0"/>
              <a:t>learning is a key technology behind driverless cars, enabling them to recognize a stop sign, or to distinguish a pedestrian from a lamppost.</a:t>
            </a:r>
          </a:p>
          <a:p>
            <a:endParaRPr lang="en-IN" b="1" dirty="0"/>
          </a:p>
        </p:txBody>
      </p:sp>
    </p:spTree>
    <p:extLst>
      <p:ext uri="{BB962C8B-B14F-4D97-AF65-F5344CB8AC3E}">
        <p14:creationId xmlns:p14="http://schemas.microsoft.com/office/powerpoint/2010/main" val="4270501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CONTEXT</a:t>
            </a:r>
            <a:r>
              <a:rPr lang="en-US" dirty="0"/>
              <a:t> </a:t>
            </a:r>
            <a:r>
              <a:rPr lang="en-US" dirty="0" smtClean="0"/>
              <a:t>&amp; </a:t>
            </a:r>
            <a:r>
              <a:rPr lang="en-US" b="1" dirty="0"/>
              <a:t>Business Goals </a:t>
            </a:r>
            <a:r>
              <a:rPr lang="en-US" b="1" dirty="0" smtClean="0"/>
              <a:t/>
            </a:r>
            <a:br>
              <a:rPr lang="en-US" b="1" dirty="0" smtClean="0"/>
            </a:br>
            <a:r>
              <a:rPr lang="en-US" b="1" dirty="0"/>
              <a:t>(</a:t>
            </a:r>
            <a:r>
              <a:rPr lang="en-US" dirty="0" smtClean="0"/>
              <a:t>Use </a:t>
            </a:r>
            <a:r>
              <a:rPr lang="en-US" dirty="0"/>
              <a:t>Case </a:t>
            </a:r>
            <a:r>
              <a:rPr lang="en-US" dirty="0" smtClean="0"/>
              <a:t>– 2)</a:t>
            </a:r>
            <a:endParaRPr lang="en-IN" dirty="0"/>
          </a:p>
        </p:txBody>
      </p:sp>
      <p:sp>
        <p:nvSpPr>
          <p:cNvPr id="3" name="Content Placeholder 2"/>
          <p:cNvSpPr>
            <a:spLocks noGrp="1"/>
          </p:cNvSpPr>
          <p:nvPr>
            <p:ph sz="half" idx="1"/>
          </p:nvPr>
        </p:nvSpPr>
        <p:spPr/>
        <p:txBody>
          <a:bodyPr>
            <a:normAutofit fontScale="92500" lnSpcReduction="20000"/>
          </a:bodyPr>
          <a:lstStyle/>
          <a:p>
            <a:r>
              <a:rPr lang="en-US" b="1" dirty="0"/>
              <a:t>Advance voice based  system. Develop a system that collects, stores and  analyzes the data periodically and repeatedly simulates the data as new data comes. </a:t>
            </a:r>
          </a:p>
          <a:p>
            <a:r>
              <a:rPr lang="en-US" b="1" dirty="0"/>
              <a:t>Tool should warn the customer when any unusual activity/behavior detected in data.</a:t>
            </a:r>
          </a:p>
          <a:p>
            <a:endParaRPr lang="en-IN" dirty="0"/>
          </a:p>
        </p:txBody>
      </p:sp>
      <p:sp>
        <p:nvSpPr>
          <p:cNvPr id="4" name="Content Placeholder 3"/>
          <p:cNvSpPr>
            <a:spLocks noGrp="1"/>
          </p:cNvSpPr>
          <p:nvPr>
            <p:ph sz="half" idx="2"/>
          </p:nvPr>
        </p:nvSpPr>
        <p:spPr/>
        <p:txBody>
          <a:bodyPr>
            <a:normAutofit fontScale="92500" lnSpcReduction="20000"/>
          </a:bodyPr>
          <a:lstStyle/>
          <a:p>
            <a:r>
              <a:rPr lang="en-US" b="1" dirty="0"/>
              <a:t>Increase </a:t>
            </a:r>
            <a:r>
              <a:rPr lang="en-US" b="1" dirty="0" smtClean="0"/>
              <a:t>payment system </a:t>
            </a:r>
            <a:r>
              <a:rPr lang="en-US" b="1" dirty="0"/>
              <a:t>performance.</a:t>
            </a:r>
          </a:p>
          <a:p>
            <a:r>
              <a:rPr lang="en-US" b="1" dirty="0"/>
              <a:t>Increase customer </a:t>
            </a:r>
            <a:r>
              <a:rPr lang="en-US" b="1" dirty="0" smtClean="0"/>
              <a:t>satisfaction (mostly senior citizens and illiterate people.)</a:t>
            </a:r>
            <a:endParaRPr lang="en-US" b="1" dirty="0"/>
          </a:p>
          <a:p>
            <a:r>
              <a:rPr lang="en-US" b="1" dirty="0"/>
              <a:t>Increase sales and profit</a:t>
            </a:r>
            <a:r>
              <a:rPr lang="en-US" b="1" dirty="0" smtClean="0"/>
              <a:t>.</a:t>
            </a:r>
          </a:p>
          <a:p>
            <a:r>
              <a:rPr lang="en-US" b="1" dirty="0" smtClean="0"/>
              <a:t>More efficient transactions.</a:t>
            </a:r>
          </a:p>
          <a:p>
            <a:r>
              <a:rPr lang="en-US" b="1" dirty="0" smtClean="0"/>
              <a:t>To avoid standing in line in banks for hours.</a:t>
            </a:r>
            <a:endParaRPr lang="en-US" b="1" dirty="0"/>
          </a:p>
          <a:p>
            <a:endParaRPr lang="en-IN" dirty="0"/>
          </a:p>
        </p:txBody>
      </p:sp>
    </p:spTree>
    <p:extLst>
      <p:ext uri="{BB962C8B-B14F-4D97-AF65-F5344CB8AC3E}">
        <p14:creationId xmlns:p14="http://schemas.microsoft.com/office/powerpoint/2010/main" val="278940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Deep Learning Applications &amp;Accomplish Business goals by DL applications</a:t>
            </a:r>
            <a:endParaRPr lang="en-IN" dirty="0"/>
          </a:p>
        </p:txBody>
      </p:sp>
      <p:sp>
        <p:nvSpPr>
          <p:cNvPr id="3" name="Content Placeholder 2"/>
          <p:cNvSpPr>
            <a:spLocks noGrp="1"/>
          </p:cNvSpPr>
          <p:nvPr>
            <p:ph sz="half" idx="1"/>
          </p:nvPr>
        </p:nvSpPr>
        <p:spPr/>
        <p:txBody>
          <a:bodyPr>
            <a:noAutofit/>
          </a:bodyPr>
          <a:lstStyle/>
          <a:p>
            <a:r>
              <a:rPr lang="en-US" sz="1600" b="1" dirty="0"/>
              <a:t>By using deep learning we can prevent </a:t>
            </a:r>
            <a:r>
              <a:rPr lang="en-US" sz="1600" b="1" dirty="0" smtClean="0"/>
              <a:t>frauds , </a:t>
            </a:r>
            <a:r>
              <a:rPr lang="en-US" sz="1600" b="1" dirty="0"/>
              <a:t>can track </a:t>
            </a:r>
            <a:r>
              <a:rPr lang="en-US" sz="1600" b="1" dirty="0" smtClean="0"/>
              <a:t>bank account details.</a:t>
            </a:r>
            <a:endParaRPr lang="en-IN" sz="1600" dirty="0" smtClean="0"/>
          </a:p>
          <a:p>
            <a:r>
              <a:rPr lang="en-US" sz="1600" b="1" dirty="0" smtClean="0"/>
              <a:t>By using command based system we can target audience such as senior citizens and illiterate people who are not able to use such tools and applications so they don’t need to go to bank for every single transaction.</a:t>
            </a:r>
          </a:p>
          <a:p>
            <a:r>
              <a:rPr lang="en-US" sz="1600" b="1" dirty="0" smtClean="0"/>
              <a:t>Can make payment, check balance, can avail some other services such as bank statement generation, time efficient etc.</a:t>
            </a:r>
          </a:p>
          <a:p>
            <a:r>
              <a:rPr lang="en-US" sz="1600" b="1" dirty="0" smtClean="0"/>
              <a:t>All these services they can avail via voice system, in their linguistics, so it may also solve language barrier, that will lead to make them also to avail digital services. </a:t>
            </a:r>
          </a:p>
        </p:txBody>
      </p:sp>
      <p:sp>
        <p:nvSpPr>
          <p:cNvPr id="4" name="Content Placeholder 3"/>
          <p:cNvSpPr>
            <a:spLocks noGrp="1"/>
          </p:cNvSpPr>
          <p:nvPr>
            <p:ph sz="half" idx="2"/>
          </p:nvPr>
        </p:nvSpPr>
        <p:spPr>
          <a:xfrm>
            <a:off x="6181344" y="2560320"/>
            <a:ext cx="4718304" cy="3657600"/>
          </a:xfrm>
        </p:spPr>
        <p:txBody>
          <a:bodyPr>
            <a:normAutofit fontScale="25000" lnSpcReduction="20000"/>
          </a:bodyPr>
          <a:lstStyle/>
          <a:p>
            <a:r>
              <a:rPr lang="en-US" sz="6400" b="1" dirty="0" smtClean="0"/>
              <a:t>Accepting voice commands as input and then using DL/Machine learning algorithms to understand human speech using speech recognition model, then decoding into Natural language understanding to text (Natural Language Processing) and responding back.</a:t>
            </a:r>
          </a:p>
          <a:p>
            <a:r>
              <a:rPr lang="en-US" sz="6400" b="1" dirty="0" smtClean="0"/>
              <a:t>It may can happen that someone can try to misuse so, to prevent these kinds of fraudulent-  dl/ml algorithms can be used to analyze the pattern, behavior and character of voice that is unique for everyone and it’s called the individualization of user experience.  </a:t>
            </a:r>
          </a:p>
          <a:p>
            <a:r>
              <a:rPr lang="en-US" sz="6400" b="1" dirty="0" smtClean="0"/>
              <a:t>Advance </a:t>
            </a:r>
            <a:r>
              <a:rPr lang="en-US" sz="6400" b="1" dirty="0"/>
              <a:t>assistance system machine learning tasks can be accomplished by DL applications.  </a:t>
            </a:r>
          </a:p>
          <a:p>
            <a:r>
              <a:rPr lang="en-US" sz="6400" b="1" dirty="0"/>
              <a:t>It will increase customer satisfaction and it will lead to increase sales and profit.</a:t>
            </a:r>
          </a:p>
          <a:p>
            <a:endParaRPr lang="en-IN" dirty="0"/>
          </a:p>
        </p:txBody>
      </p:sp>
    </p:spTree>
    <p:extLst>
      <p:ext uri="{BB962C8B-B14F-4D97-AF65-F5344CB8AC3E}">
        <p14:creationId xmlns:p14="http://schemas.microsoft.com/office/powerpoint/2010/main" val="165847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Kind of data needed for application</a:t>
            </a:r>
            <a:endParaRPr lang="en-IN" dirty="0"/>
          </a:p>
        </p:txBody>
      </p:sp>
      <p:sp>
        <p:nvSpPr>
          <p:cNvPr id="3" name="Content Placeholder 2"/>
          <p:cNvSpPr>
            <a:spLocks noGrp="1"/>
          </p:cNvSpPr>
          <p:nvPr>
            <p:ph idx="1"/>
          </p:nvPr>
        </p:nvSpPr>
        <p:spPr/>
        <p:txBody>
          <a:bodyPr/>
          <a:lstStyle/>
          <a:p>
            <a:r>
              <a:rPr lang="en-US" b="1" dirty="0" smtClean="0"/>
              <a:t>Automated voice based system works </a:t>
            </a:r>
            <a:r>
              <a:rPr lang="en-US" b="1" dirty="0"/>
              <a:t>based on data </a:t>
            </a:r>
            <a:r>
              <a:rPr lang="en-US" b="1" dirty="0" smtClean="0"/>
              <a:t>gathering, analysis (details, voice commands).</a:t>
            </a:r>
            <a:endParaRPr lang="en-US" b="1" dirty="0"/>
          </a:p>
          <a:p>
            <a:r>
              <a:rPr lang="en-US" b="1" dirty="0"/>
              <a:t>Data need to be stored </a:t>
            </a:r>
            <a:r>
              <a:rPr lang="en-US" b="1" dirty="0" smtClean="0"/>
              <a:t>such as bank details and personal details such as bank account number, IFSC code, contact number, e-mail etc.</a:t>
            </a:r>
            <a:endParaRPr lang="en-US" b="1" dirty="0"/>
          </a:p>
          <a:p>
            <a:r>
              <a:rPr lang="en-US" b="1" dirty="0"/>
              <a:t>Deep </a:t>
            </a:r>
            <a:r>
              <a:rPr lang="en-US" b="1" dirty="0" smtClean="0"/>
              <a:t>learning and Machine learning algorithms are the  </a:t>
            </a:r>
            <a:r>
              <a:rPr lang="en-US" b="1" dirty="0"/>
              <a:t>key technology </a:t>
            </a:r>
            <a:r>
              <a:rPr lang="en-US" b="1" dirty="0" smtClean="0"/>
              <a:t>behind these kind of application (e.g. advance voice based payment system etc.).</a:t>
            </a:r>
            <a:endParaRPr lang="en-US" b="1" dirty="0"/>
          </a:p>
          <a:p>
            <a:endParaRPr lang="en-IN" dirty="0"/>
          </a:p>
        </p:txBody>
      </p:sp>
    </p:spTree>
    <p:extLst>
      <p:ext uri="{BB962C8B-B14F-4D97-AF65-F5344CB8AC3E}">
        <p14:creationId xmlns:p14="http://schemas.microsoft.com/office/powerpoint/2010/main" val="34090359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602</TotalTime>
  <Words>699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Name:- Rashmi Upadhyay Topic:- Deep Learning (Use Case) Batch:-DSFT4 Mentor Name:- Kshitij Upadhyay </vt:lpstr>
      <vt:lpstr>CONTEXT &amp;  Business Goals  Use Case 1</vt:lpstr>
      <vt:lpstr>Deep Learning Applications &amp;Accomplish Business goals by DL applications  </vt:lpstr>
      <vt:lpstr>Kind of data needed for application</vt:lpstr>
      <vt:lpstr>CONTEXT &amp; Business Goals  (Use Case – 2)</vt:lpstr>
      <vt:lpstr>Deep Learning Applications &amp;Accomplish Business goals by DL applications</vt:lpstr>
      <vt:lpstr>Kind of data needed for application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dc:title>
  <dc:creator>Microsoft account</dc:creator>
  <cp:lastModifiedBy>Microsoft account</cp:lastModifiedBy>
  <cp:revision>23</cp:revision>
  <dcterms:created xsi:type="dcterms:W3CDTF">2022-04-29T12:49:17Z</dcterms:created>
  <dcterms:modified xsi:type="dcterms:W3CDTF">2022-05-02T11:55:39Z</dcterms:modified>
</cp:coreProperties>
</file>