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979930-ABAC-471C-82E4-F00D6719552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7D5F109-C0EC-4497-9B4A-809D271E285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9/23/2022 7:41:18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C8BC004-0941-40D3-886D-658F4429D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2022-09-23T14:41:19Z</dcterms:created>
  <dcterms:modified xsi:type="dcterms:W3CDTF">2022-09-23T14:41:19Z</dcterms:modified>
</cp:coreProperties>
</file>