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66" r:id="rId2"/>
    <p:sldId id="265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ShowLst>
    <p:custShow name="my show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4B0F"/>
    <a:srgbClr val="EEF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43" d="100"/>
          <a:sy n="43" d="100"/>
        </p:scale>
        <p:origin x="57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8FB99-9120-4208-825D-2A2651FF0329}" type="doc">
      <dgm:prSet loTypeId="urn:microsoft.com/office/officeart/2008/layout/BendingPictureBlocks" loCatId="picture" qsTypeId="urn:microsoft.com/office/officeart/2005/8/quickstyle/3d4" qsCatId="3D" csTypeId="urn:microsoft.com/office/officeart/2005/8/colors/colorful1" csCatId="colorful" phldr="1"/>
      <dgm:spPr/>
    </dgm:pt>
    <dgm:pt modelId="{12ECCB20-8206-4875-ABA8-73F19F6414F1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400" b="0" cap="none" spc="0">
              <a:ln w="0"/>
              <a:effectLst/>
            </a:rPr>
            <a:t>B-Schools , MBA Colleges or Universities</a:t>
          </a:r>
          <a:endParaRPr lang="en-US" sz="1400" b="0" cap="none" spc="0" dirty="0">
            <a:ln w="0"/>
            <a:effectLst/>
          </a:endParaRPr>
        </a:p>
      </dgm:t>
    </dgm:pt>
    <dgm:pt modelId="{02DF0C14-7350-4A10-81F6-4CFB50C70F64}" type="parTrans" cxnId="{9CCC1940-BDB4-4C33-99AC-909605E5509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B5A09CC-A2B0-40D5-9F72-FE2125F6B4D8}" type="sibTrans" cxnId="{9CCC1940-BDB4-4C33-99AC-909605E5509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47DD5E6-204E-4D9A-B003-B4B1099BE229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400" b="0" cap="none" spc="0">
              <a:ln w="0"/>
              <a:effectLst/>
            </a:rPr>
            <a:t>Corporate Training</a:t>
          </a:r>
          <a:endParaRPr lang="en-US" sz="1400" b="0" cap="none" spc="0" dirty="0">
            <a:ln w="0"/>
            <a:effectLst/>
          </a:endParaRPr>
        </a:p>
      </dgm:t>
    </dgm:pt>
    <dgm:pt modelId="{67C9ACE9-80BC-4DED-BEC1-E7E8610107A7}" type="parTrans" cxnId="{80BF67CE-D867-4FB8-AB89-6499AF2BFE2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CBCADC6-B697-4320-97CF-3A4FEAC44D19}" type="sibTrans" cxnId="{80BF67CE-D867-4FB8-AB89-6499AF2BFE2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EC9098B-3514-4B94-8403-40BEE2142C1B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400" b="0" cap="none" spc="0">
              <a:ln w="0"/>
              <a:effectLst/>
            </a:rPr>
            <a:t>Public Workshops on weekends at  Business class hotels</a:t>
          </a:r>
          <a:endParaRPr lang="en-US" sz="1400" b="0" cap="none" spc="0" dirty="0">
            <a:ln w="0"/>
            <a:effectLst/>
          </a:endParaRPr>
        </a:p>
      </dgm:t>
    </dgm:pt>
    <dgm:pt modelId="{CE19D557-A0A7-457A-936F-2BDDA683B2D3}" type="parTrans" cxnId="{EAAC9C43-E460-411E-B5F3-2C12564D65D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1084E3D-7591-467E-8373-8F80E31C9786}" type="sibTrans" cxnId="{EAAC9C43-E460-411E-B5F3-2C12564D65D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C46D6E4-9D3E-471C-B78C-651129EF2050}" type="pres">
      <dgm:prSet presAssocID="{6C88FB99-9120-4208-825D-2A2651FF0329}" presName="Name0" presStyleCnt="0">
        <dgm:presLayoutVars>
          <dgm:dir/>
          <dgm:resizeHandles/>
        </dgm:presLayoutVars>
      </dgm:prSet>
      <dgm:spPr/>
    </dgm:pt>
    <dgm:pt modelId="{6C7DD6FE-3A05-4515-82BC-B9037ACE2766}" type="pres">
      <dgm:prSet presAssocID="{C47DD5E6-204E-4D9A-B003-B4B1099BE229}" presName="composite" presStyleCnt="0"/>
      <dgm:spPr/>
    </dgm:pt>
    <dgm:pt modelId="{B9D20DBA-7416-4C06-B085-6814DD0F17D0}" type="pres">
      <dgm:prSet presAssocID="{C47DD5E6-204E-4D9A-B003-B4B1099BE229}" presName="rect1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D0F62AC-3109-451B-BAEB-4D1818717F52}" type="pres">
      <dgm:prSet presAssocID="{C47DD5E6-204E-4D9A-B003-B4B1099BE229}" presName="rect2" presStyleLbl="node1" presStyleIdx="0" presStyleCnt="3" custLinFactNeighborX="-16666" custLinFactNeighborY="-867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9CCCC4-BFC8-4276-B080-E934CB7E13F3}" type="pres">
      <dgm:prSet presAssocID="{ECBCADC6-B697-4320-97CF-3A4FEAC44D19}" presName="sibTrans" presStyleCnt="0"/>
      <dgm:spPr/>
    </dgm:pt>
    <dgm:pt modelId="{C5D875A2-A1D7-46E3-81AE-A29C9DBE51BD}" type="pres">
      <dgm:prSet presAssocID="{12ECCB20-8206-4875-ABA8-73F19F6414F1}" presName="composite" presStyleCnt="0"/>
      <dgm:spPr/>
    </dgm:pt>
    <dgm:pt modelId="{70FA4FC7-2DA1-4F81-83B5-E868103C31B5}" type="pres">
      <dgm:prSet presAssocID="{12ECCB20-8206-4875-ABA8-73F19F6414F1}" presName="rect1" presStyleLbl="b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0A8EFB7C-484F-4A5A-B4B6-11167A76F81F}" type="pres">
      <dgm:prSet presAssocID="{12ECCB20-8206-4875-ABA8-73F19F6414F1}" presName="rect2" presStyleLbl="node1" presStyleIdx="1" presStyleCnt="3" custLinFactNeighborX="-16666" custLinFactNeighborY="-867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778E59-F51D-4B9F-9D6C-04FD4682E12C}" type="pres">
      <dgm:prSet presAssocID="{5B5A09CC-A2B0-40D5-9F72-FE2125F6B4D8}" presName="sibTrans" presStyleCnt="0"/>
      <dgm:spPr/>
    </dgm:pt>
    <dgm:pt modelId="{5454D284-AC3D-4FA7-BBD0-B1449DADBABD}" type="pres">
      <dgm:prSet presAssocID="{BEC9098B-3514-4B94-8403-40BEE2142C1B}" presName="composite" presStyleCnt="0"/>
      <dgm:spPr/>
    </dgm:pt>
    <dgm:pt modelId="{B6DB38CC-E0EF-4483-9B69-25A00FA8FF03}" type="pres">
      <dgm:prSet presAssocID="{BEC9098B-3514-4B94-8403-40BEE2142C1B}" presName="rect1" presStyleLbl="b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7E89C008-80A7-43CF-B5E7-C62DD12759A8}" type="pres">
      <dgm:prSet presAssocID="{BEC9098B-3514-4B94-8403-40BEE2142C1B}" presName="rect2" presStyleLbl="node1" presStyleIdx="2" presStyleCnt="3" custLinFactNeighborX="-16666" custLinFactNeighborY="-8675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CCC1940-BDB4-4C33-99AC-909605E5509E}" srcId="{6C88FB99-9120-4208-825D-2A2651FF0329}" destId="{12ECCB20-8206-4875-ABA8-73F19F6414F1}" srcOrd="1" destOrd="0" parTransId="{02DF0C14-7350-4A10-81F6-4CFB50C70F64}" sibTransId="{5B5A09CC-A2B0-40D5-9F72-FE2125F6B4D8}"/>
    <dgm:cxn modelId="{CF4AEC00-54B3-4A69-8DDB-48D7B1851F00}" type="presOf" srcId="{12ECCB20-8206-4875-ABA8-73F19F6414F1}" destId="{0A8EFB7C-484F-4A5A-B4B6-11167A76F81F}" srcOrd="0" destOrd="0" presId="urn:microsoft.com/office/officeart/2008/layout/BendingPictureBlocks"/>
    <dgm:cxn modelId="{233153EB-CCD0-4C1B-86B7-AAF85FA586B1}" type="presOf" srcId="{C47DD5E6-204E-4D9A-B003-B4B1099BE229}" destId="{BD0F62AC-3109-451B-BAEB-4D1818717F52}" srcOrd="0" destOrd="0" presId="urn:microsoft.com/office/officeart/2008/layout/BendingPictureBlocks"/>
    <dgm:cxn modelId="{EAAC9C43-E460-411E-B5F3-2C12564D65D4}" srcId="{6C88FB99-9120-4208-825D-2A2651FF0329}" destId="{BEC9098B-3514-4B94-8403-40BEE2142C1B}" srcOrd="2" destOrd="0" parTransId="{CE19D557-A0A7-457A-936F-2BDDA683B2D3}" sibTransId="{41084E3D-7591-467E-8373-8F80E31C9786}"/>
    <dgm:cxn modelId="{61948D46-5672-4890-B59D-DAAE68D8E37F}" type="presOf" srcId="{6C88FB99-9120-4208-825D-2A2651FF0329}" destId="{8C46D6E4-9D3E-471C-B78C-651129EF2050}" srcOrd="0" destOrd="0" presId="urn:microsoft.com/office/officeart/2008/layout/BendingPictureBlocks"/>
    <dgm:cxn modelId="{ACD09164-C247-48D7-83B8-8DD3C0152B08}" type="presOf" srcId="{BEC9098B-3514-4B94-8403-40BEE2142C1B}" destId="{7E89C008-80A7-43CF-B5E7-C62DD12759A8}" srcOrd="0" destOrd="0" presId="urn:microsoft.com/office/officeart/2008/layout/BendingPictureBlocks"/>
    <dgm:cxn modelId="{80BF67CE-D867-4FB8-AB89-6499AF2BFE2A}" srcId="{6C88FB99-9120-4208-825D-2A2651FF0329}" destId="{C47DD5E6-204E-4D9A-B003-B4B1099BE229}" srcOrd="0" destOrd="0" parTransId="{67C9ACE9-80BC-4DED-BEC1-E7E8610107A7}" sibTransId="{ECBCADC6-B697-4320-97CF-3A4FEAC44D19}"/>
    <dgm:cxn modelId="{F794731D-CEE7-4173-A44D-4CC9FBFAF9AF}" type="presParOf" srcId="{8C46D6E4-9D3E-471C-B78C-651129EF2050}" destId="{6C7DD6FE-3A05-4515-82BC-B9037ACE2766}" srcOrd="0" destOrd="0" presId="urn:microsoft.com/office/officeart/2008/layout/BendingPictureBlocks"/>
    <dgm:cxn modelId="{788947A6-552B-4278-8B73-AA6BA61C636C}" type="presParOf" srcId="{6C7DD6FE-3A05-4515-82BC-B9037ACE2766}" destId="{B9D20DBA-7416-4C06-B085-6814DD0F17D0}" srcOrd="0" destOrd="0" presId="urn:microsoft.com/office/officeart/2008/layout/BendingPictureBlocks"/>
    <dgm:cxn modelId="{4AA5CCC7-2E5A-46A8-820B-E7C70FF01A12}" type="presParOf" srcId="{6C7DD6FE-3A05-4515-82BC-B9037ACE2766}" destId="{BD0F62AC-3109-451B-BAEB-4D1818717F52}" srcOrd="1" destOrd="0" presId="urn:microsoft.com/office/officeart/2008/layout/BendingPictureBlocks"/>
    <dgm:cxn modelId="{568FB244-5F25-40AC-A6EB-640086F1A6E3}" type="presParOf" srcId="{8C46D6E4-9D3E-471C-B78C-651129EF2050}" destId="{4F9CCCC4-BFC8-4276-B080-E934CB7E13F3}" srcOrd="1" destOrd="0" presId="urn:microsoft.com/office/officeart/2008/layout/BendingPictureBlocks"/>
    <dgm:cxn modelId="{A06278A3-23B1-4162-B6AC-E3CB08FFFCC4}" type="presParOf" srcId="{8C46D6E4-9D3E-471C-B78C-651129EF2050}" destId="{C5D875A2-A1D7-46E3-81AE-A29C9DBE51BD}" srcOrd="2" destOrd="0" presId="urn:microsoft.com/office/officeart/2008/layout/BendingPictureBlocks"/>
    <dgm:cxn modelId="{71D1CBE8-331F-46CB-B765-0D3C838C6A57}" type="presParOf" srcId="{C5D875A2-A1D7-46E3-81AE-A29C9DBE51BD}" destId="{70FA4FC7-2DA1-4F81-83B5-E868103C31B5}" srcOrd="0" destOrd="0" presId="urn:microsoft.com/office/officeart/2008/layout/BendingPictureBlocks"/>
    <dgm:cxn modelId="{B389F663-1ED9-4334-A537-7157FCEA3FC9}" type="presParOf" srcId="{C5D875A2-A1D7-46E3-81AE-A29C9DBE51BD}" destId="{0A8EFB7C-484F-4A5A-B4B6-11167A76F81F}" srcOrd="1" destOrd="0" presId="urn:microsoft.com/office/officeart/2008/layout/BendingPictureBlocks"/>
    <dgm:cxn modelId="{EA01F337-8422-4F5B-A9F0-28F02F00A6BF}" type="presParOf" srcId="{8C46D6E4-9D3E-471C-B78C-651129EF2050}" destId="{E8778E59-F51D-4B9F-9D6C-04FD4682E12C}" srcOrd="3" destOrd="0" presId="urn:microsoft.com/office/officeart/2008/layout/BendingPictureBlocks"/>
    <dgm:cxn modelId="{5408D3A8-3755-4372-840A-602729F93D8F}" type="presParOf" srcId="{8C46D6E4-9D3E-471C-B78C-651129EF2050}" destId="{5454D284-AC3D-4FA7-BBD0-B1449DADBABD}" srcOrd="4" destOrd="0" presId="urn:microsoft.com/office/officeart/2008/layout/BendingPictureBlocks"/>
    <dgm:cxn modelId="{4D03EA66-E05E-4A28-9A8A-EC8AAFFC3FA9}" type="presParOf" srcId="{5454D284-AC3D-4FA7-BBD0-B1449DADBABD}" destId="{B6DB38CC-E0EF-4483-9B69-25A00FA8FF03}" srcOrd="0" destOrd="0" presId="urn:microsoft.com/office/officeart/2008/layout/BendingPictureBlocks"/>
    <dgm:cxn modelId="{1B9DE42E-93CF-478F-B896-EB605D61444C}" type="presParOf" srcId="{5454D284-AC3D-4FA7-BBD0-B1449DADBABD}" destId="{7E89C008-80A7-43CF-B5E7-C62DD12759A8}" srcOrd="1" destOrd="0" presId="urn:microsoft.com/office/officeart/2008/layout/BendingPictureBlock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20DBA-7416-4C06-B085-6814DD0F17D0}">
      <dsp:nvSpPr>
        <dsp:cNvPr id="0" name=""/>
        <dsp:cNvSpPr/>
      </dsp:nvSpPr>
      <dsp:spPr>
        <a:xfrm>
          <a:off x="1316335" y="518383"/>
          <a:ext cx="2236632" cy="18811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F62AC-3109-451B-BAEB-4D1818717F52}">
      <dsp:nvSpPr>
        <dsp:cNvPr id="0" name=""/>
        <dsp:cNvSpPr/>
      </dsp:nvSpPr>
      <dsp:spPr>
        <a:xfrm>
          <a:off x="281088" y="257558"/>
          <a:ext cx="1212175" cy="1212175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>
              <a:ln w="0"/>
              <a:effectLst/>
            </a:rPr>
            <a:t>Corporate Training</a:t>
          </a:r>
          <a:endParaRPr lang="en-US" sz="1400" b="0" kern="1200" cap="none" spc="0" dirty="0">
            <a:ln w="0"/>
            <a:effectLst/>
          </a:endParaRPr>
        </a:p>
      </dsp:txBody>
      <dsp:txXfrm>
        <a:off x="281088" y="257558"/>
        <a:ext cx="1212175" cy="1212175"/>
      </dsp:txXfrm>
    </dsp:sp>
    <dsp:sp modelId="{70FA4FC7-2DA1-4F81-83B5-E868103C31B5}">
      <dsp:nvSpPr>
        <dsp:cNvPr id="0" name=""/>
        <dsp:cNvSpPr/>
      </dsp:nvSpPr>
      <dsp:spPr>
        <a:xfrm>
          <a:off x="4779051" y="518383"/>
          <a:ext cx="2236632" cy="1881168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EFB7C-484F-4A5A-B4B6-11167A76F81F}">
      <dsp:nvSpPr>
        <dsp:cNvPr id="0" name=""/>
        <dsp:cNvSpPr/>
      </dsp:nvSpPr>
      <dsp:spPr>
        <a:xfrm>
          <a:off x="3743805" y="257558"/>
          <a:ext cx="1212175" cy="1212175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>
              <a:ln w="0"/>
              <a:effectLst/>
            </a:rPr>
            <a:t>B-Schools , MBA Colleges or Universities</a:t>
          </a:r>
          <a:endParaRPr lang="en-US" sz="1400" b="0" kern="1200" cap="none" spc="0" dirty="0">
            <a:ln w="0"/>
            <a:effectLst/>
          </a:endParaRPr>
        </a:p>
      </dsp:txBody>
      <dsp:txXfrm>
        <a:off x="3743805" y="257558"/>
        <a:ext cx="1212175" cy="1212175"/>
      </dsp:txXfrm>
    </dsp:sp>
    <dsp:sp modelId="{B6DB38CC-E0EF-4483-9B69-25A00FA8FF03}">
      <dsp:nvSpPr>
        <dsp:cNvPr id="0" name=""/>
        <dsp:cNvSpPr/>
      </dsp:nvSpPr>
      <dsp:spPr>
        <a:xfrm>
          <a:off x="8241768" y="518383"/>
          <a:ext cx="2236632" cy="188116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9C008-80A7-43CF-B5E7-C62DD12759A8}">
      <dsp:nvSpPr>
        <dsp:cNvPr id="0" name=""/>
        <dsp:cNvSpPr/>
      </dsp:nvSpPr>
      <dsp:spPr>
        <a:xfrm>
          <a:off x="7206521" y="257558"/>
          <a:ext cx="1212175" cy="1212175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>
              <a:ln w="0"/>
              <a:effectLst/>
            </a:rPr>
            <a:t>Public Workshops on weekends at  Business class hotels</a:t>
          </a:r>
          <a:endParaRPr lang="en-US" sz="1400" b="0" kern="1200" cap="none" spc="0" dirty="0">
            <a:ln w="0"/>
            <a:effectLst/>
          </a:endParaRPr>
        </a:p>
      </dsp:txBody>
      <dsp:txXfrm>
        <a:off x="7206521" y="257558"/>
        <a:ext cx="1212175" cy="1212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8F441-793A-4F49-8F66-2AC1C90DAFE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AA46D-1836-4C11-984F-CEDE06883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1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59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62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2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21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109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54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55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138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84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4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77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9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4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7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50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2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6BC8-C62C-491F-9099-5CC2B6B0B4C6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A668-5D47-4D64-8961-7594341F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96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E59E4-7B3A-43BC-A91F-464495591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Excel4all Training &amp; Consulting</a:t>
            </a:r>
            <a:endParaRPr lang="en-IN" sz="5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6D70E12-5310-42D2-86EF-87EEBFAFC4FB}"/>
              </a:ext>
            </a:extLst>
          </p:cNvPr>
          <p:cNvSpPr txBox="1">
            <a:spLocks/>
          </p:cNvSpPr>
          <p:nvPr/>
        </p:nvSpPr>
        <p:spPr>
          <a:xfrm>
            <a:off x="9110133" y="2585155"/>
            <a:ext cx="3081867" cy="1715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rint MT Shadow" panose="04020605060303030202" pitchFamily="82" charset="0"/>
                <a:ea typeface="MS Mincho" panose="02020609040205080304" pitchFamily="49" charset="-128"/>
              </a:rPr>
              <a:t>E4A</a:t>
            </a:r>
            <a:endParaRPr lang="en-IN" sz="96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rint MT Shadow" panose="04020605060303030202" pitchFamily="82" charset="0"/>
              <a:ea typeface="MS Mincho" panose="02020609040205080304" pitchFamily="49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AC84039-EB91-477D-AB5C-7A4363A9C1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2" y="899383"/>
            <a:ext cx="1842534" cy="115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43AAD5C-05D4-4604-8BDB-4478C730B2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154" y="952067"/>
            <a:ext cx="1842534" cy="115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3798C49-CBF1-44A5-BA7A-27F7514C65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00" y="934505"/>
            <a:ext cx="1842534" cy="115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5817716-8490-4108-81D9-ECE3D43AB6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46" y="916944"/>
            <a:ext cx="1842534" cy="115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5667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4000">
        <p15:prstTrans prst="curtains"/>
      </p:transition>
    </mc:Choice>
    <mc:Fallback xmlns="">
      <p:transition spd="slow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E59E4-7B3A-43BC-A91F-46449559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16" y="740754"/>
            <a:ext cx="9613861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Excel4all Training &amp; Consulting</a:t>
            </a:r>
            <a:endParaRPr lang="en-IN" sz="5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6D70E12-5310-42D2-86EF-87EEBFAFC4FB}"/>
              </a:ext>
            </a:extLst>
          </p:cNvPr>
          <p:cNvSpPr txBox="1">
            <a:spLocks/>
          </p:cNvSpPr>
          <p:nvPr/>
        </p:nvSpPr>
        <p:spPr>
          <a:xfrm>
            <a:off x="10600660" y="595423"/>
            <a:ext cx="15913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rint MT Shadow" panose="04020605060303030202" pitchFamily="82" charset="0"/>
                <a:ea typeface="MS Mincho" panose="02020609040205080304" pitchFamily="49" charset="-128"/>
              </a:rPr>
              <a:t>E4A</a:t>
            </a:r>
            <a:endParaRPr lang="en-IN" sz="6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rint MT Shadow" panose="04020605060303030202" pitchFamily="82" charset="0"/>
              <a:ea typeface="MS Mincho" panose="02020609040205080304" pitchFamily="49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AC84039-EB91-477D-AB5C-7A4363A9C1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2" y="2633409"/>
            <a:ext cx="1842534" cy="115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43AAD5C-05D4-4604-8BDB-4478C730B2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954" y="2712435"/>
            <a:ext cx="1842534" cy="115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3798C49-CBF1-44A5-BA7A-27F7514C65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00" y="2712435"/>
            <a:ext cx="1842534" cy="115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5817716-8490-4108-81D9-ECE3D43AB6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46" y="2686093"/>
            <a:ext cx="1842534" cy="115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2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" decel="4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9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9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900"/>
                            </p:stCondLst>
                            <p:childTnLst>
                              <p:par>
                                <p:cTn id="2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900"/>
                            </p:stCondLst>
                            <p:childTnLst>
                              <p:par>
                                <p:cTn id="2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E59E4-7B3A-43BC-A91F-46449559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16" y="740754"/>
            <a:ext cx="9613861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Excel4all Training &amp; Consulting</a:t>
            </a:r>
            <a:endParaRPr lang="en-IN" sz="5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6D70E12-5310-42D2-86EF-87EEBFAFC4FB}"/>
              </a:ext>
            </a:extLst>
          </p:cNvPr>
          <p:cNvSpPr txBox="1">
            <a:spLocks/>
          </p:cNvSpPr>
          <p:nvPr/>
        </p:nvSpPr>
        <p:spPr>
          <a:xfrm>
            <a:off x="10600660" y="595423"/>
            <a:ext cx="15913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rint MT Shadow" panose="04020605060303030202" pitchFamily="82" charset="0"/>
                <a:ea typeface="MS Mincho" panose="02020609040205080304" pitchFamily="49" charset="-128"/>
              </a:rPr>
              <a:t>E4A</a:t>
            </a:r>
            <a:endParaRPr lang="en-IN" sz="6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rint MT Shadow" panose="04020605060303030202" pitchFamily="82" charset="0"/>
              <a:ea typeface="MS Mincho" panose="020206090402050803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3C18639A-5669-4003-9A35-413660790878}"/>
              </a:ext>
            </a:extLst>
          </p:cNvPr>
          <p:cNvSpPr txBox="1">
            <a:spLocks/>
          </p:cNvSpPr>
          <p:nvPr/>
        </p:nvSpPr>
        <p:spPr>
          <a:xfrm>
            <a:off x="240922" y="2047870"/>
            <a:ext cx="3202189" cy="399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Type of Training</a:t>
            </a:r>
            <a:endParaRPr lang="en-IN" sz="2400" b="1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xmlns="" id="{AC197233-79C5-4A93-8198-CC839B902B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171226"/>
              </p:ext>
            </p:extLst>
          </p:nvPr>
        </p:nvGraphicFramePr>
        <p:xfrm>
          <a:off x="677331" y="2186572"/>
          <a:ext cx="10961511" cy="3039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97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" decel="4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900"/>
                            </p:stCondLst>
                            <p:childTnLst>
                              <p:par>
                                <p:cTn id="14" presetID="2" presetClass="entr" presetSubtype="8" accel="4000" decel="4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9D20DBA-7416-4C06-B085-6814DD0F17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graphicEl>
                                              <a:dgm id="{B9D20DBA-7416-4C06-B085-6814DD0F17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D0F62AC-3109-451B-BAEB-4D181871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>
                                            <p:graphicEl>
                                              <a:dgm id="{BD0F62AC-3109-451B-BAEB-4D181871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0FA4FC7-2DA1-4F81-83B5-E868103C3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>
                                            <p:graphicEl>
                                              <a:dgm id="{70FA4FC7-2DA1-4F81-83B5-E868103C31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A8EFB7C-484F-4A5A-B4B6-11167A76F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>
                                            <p:graphicEl>
                                              <a:dgm id="{0A8EFB7C-484F-4A5A-B4B6-11167A76F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6DB38CC-E0EF-4483-9B69-25A00FA8F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>
                                            <p:graphicEl>
                                              <a:dgm id="{B6DB38CC-E0EF-4483-9B69-25A00FA8F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E89C008-80A7-43CF-B5E7-C62DD1275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>
                                            <p:graphicEl>
                                              <a:dgm id="{7E89C008-80A7-43CF-B5E7-C62DD12759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Graphic spid="1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E59E4-7B3A-43BC-A91F-46449559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16" y="740754"/>
            <a:ext cx="9613861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Excel4all Training &amp; Consulting</a:t>
            </a:r>
            <a:endParaRPr lang="en-IN" sz="5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6D70E12-5310-42D2-86EF-87EEBFAFC4FB}"/>
              </a:ext>
            </a:extLst>
          </p:cNvPr>
          <p:cNvSpPr txBox="1">
            <a:spLocks/>
          </p:cNvSpPr>
          <p:nvPr/>
        </p:nvSpPr>
        <p:spPr>
          <a:xfrm>
            <a:off x="10600660" y="595423"/>
            <a:ext cx="15913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rint MT Shadow" panose="04020605060303030202" pitchFamily="82" charset="0"/>
                <a:ea typeface="MS Mincho" panose="02020609040205080304" pitchFamily="49" charset="-128"/>
              </a:rPr>
              <a:t>E4A</a:t>
            </a:r>
            <a:endParaRPr lang="en-IN" sz="6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rint MT Shadow" panose="04020605060303030202" pitchFamily="82" charset="0"/>
              <a:ea typeface="MS Mincho" panose="020206090402050803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3C4D7AE-773B-463A-81AB-02E172308172}"/>
              </a:ext>
            </a:extLst>
          </p:cNvPr>
          <p:cNvSpPr txBox="1">
            <a:spLocks/>
          </p:cNvSpPr>
          <p:nvPr/>
        </p:nvSpPr>
        <p:spPr>
          <a:xfrm>
            <a:off x="841028" y="1162984"/>
            <a:ext cx="4955822" cy="271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Advanced Excel Training for Corporate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DBBF29A-4229-4370-94C0-3C9CA764A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81" y="2322948"/>
            <a:ext cx="4762500" cy="2981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9602DF8-55A2-4776-9479-B30E95926670}"/>
              </a:ext>
            </a:extLst>
          </p:cNvPr>
          <p:cNvSpPr txBox="1">
            <a:spLocks/>
          </p:cNvSpPr>
          <p:nvPr/>
        </p:nvSpPr>
        <p:spPr>
          <a:xfrm>
            <a:off x="682976" y="2322948"/>
            <a:ext cx="4955822" cy="271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Professional Excel training for B-Schools</a:t>
            </a:r>
            <a:endParaRPr lang="en-IN" sz="2400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44B82D39-D8E2-478A-BDD2-67E90E2EB24E}"/>
              </a:ext>
            </a:extLst>
          </p:cNvPr>
          <p:cNvSpPr txBox="1">
            <a:spLocks/>
          </p:cNvSpPr>
          <p:nvPr/>
        </p:nvSpPr>
        <p:spPr>
          <a:xfrm>
            <a:off x="774712" y="3363997"/>
            <a:ext cx="4955822" cy="271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Advanced Excel training for Hospitals</a:t>
            </a:r>
            <a:endParaRPr lang="en-IN" sz="2800" b="1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AED4C90E-7A46-4545-8628-0DA9DFE0212D}"/>
              </a:ext>
            </a:extLst>
          </p:cNvPr>
          <p:cNvSpPr txBox="1">
            <a:spLocks/>
          </p:cNvSpPr>
          <p:nvPr/>
        </p:nvSpPr>
        <p:spPr>
          <a:xfrm>
            <a:off x="351712" y="5416004"/>
            <a:ext cx="5801822" cy="1055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Advanced Excel training for HR </a:t>
            </a:r>
            <a:r>
              <a:rPr lang="en-US" sz="2400" b="1" dirty="0" err="1"/>
              <a:t>Profesisonals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1557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" decel="4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9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9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2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8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E59E4-7B3A-43BC-A91F-46449559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16" y="740754"/>
            <a:ext cx="9613861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Excel4all Training &amp; Consulting</a:t>
            </a:r>
            <a:endParaRPr lang="en-IN" sz="5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6D70E12-5310-42D2-86EF-87EEBFAFC4FB}"/>
              </a:ext>
            </a:extLst>
          </p:cNvPr>
          <p:cNvSpPr txBox="1">
            <a:spLocks/>
          </p:cNvSpPr>
          <p:nvPr/>
        </p:nvSpPr>
        <p:spPr>
          <a:xfrm>
            <a:off x="10600660" y="595423"/>
            <a:ext cx="15913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rint MT Shadow" panose="04020605060303030202" pitchFamily="82" charset="0"/>
                <a:ea typeface="MS Mincho" panose="02020609040205080304" pitchFamily="49" charset="-128"/>
              </a:rPr>
              <a:t>E4A</a:t>
            </a:r>
            <a:endParaRPr lang="en-IN" sz="6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rint MT Shadow" panose="04020605060303030202" pitchFamily="82" charset="0"/>
              <a:ea typeface="MS Mincho" panose="020206090402050803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DBBF29A-4229-4370-94C0-3C9CA764A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20" y="2338620"/>
            <a:ext cx="4762500" cy="29813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41C244C6-0389-46E2-B0B3-7540A6FAAAB4}"/>
              </a:ext>
            </a:extLst>
          </p:cNvPr>
          <p:cNvSpPr txBox="1">
            <a:spLocks/>
          </p:cNvSpPr>
          <p:nvPr/>
        </p:nvSpPr>
        <p:spPr>
          <a:xfrm>
            <a:off x="248355" y="2328594"/>
            <a:ext cx="5542847" cy="271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/>
              <a:t>Professional PowerPoint Training for Corporate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79846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3000">
        <p14:glitter pattern="hexagon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E59E4-7B3A-43BC-A91F-46449559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16" y="740754"/>
            <a:ext cx="9613861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Excel4all Training &amp; Consulting</a:t>
            </a:r>
            <a:endParaRPr lang="en-IN" sz="5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6D70E12-5310-42D2-86EF-87EEBFAFC4FB}"/>
              </a:ext>
            </a:extLst>
          </p:cNvPr>
          <p:cNvSpPr txBox="1">
            <a:spLocks/>
          </p:cNvSpPr>
          <p:nvPr/>
        </p:nvSpPr>
        <p:spPr>
          <a:xfrm>
            <a:off x="10600660" y="595423"/>
            <a:ext cx="15913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rint MT Shadow" panose="04020605060303030202" pitchFamily="82" charset="0"/>
                <a:ea typeface="MS Mincho" panose="02020609040205080304" pitchFamily="49" charset="-128"/>
              </a:rPr>
              <a:t>E4A</a:t>
            </a:r>
            <a:endParaRPr lang="en-IN" sz="6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rint MT Shadow" panose="04020605060303030202" pitchFamily="82" charset="0"/>
              <a:ea typeface="MS Mincho" panose="02020609040205080304" pitchFamily="49" charset="-12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14EA37A-6182-48E0-9A77-C58556960D3C}"/>
              </a:ext>
            </a:extLst>
          </p:cNvPr>
          <p:cNvGrpSpPr/>
          <p:nvPr/>
        </p:nvGrpSpPr>
        <p:grpSpPr>
          <a:xfrm>
            <a:off x="7078313" y="2419555"/>
            <a:ext cx="4762500" cy="2981325"/>
            <a:chOff x="7035783" y="2338620"/>
            <a:chExt cx="4762500" cy="29813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FDBBF29A-4229-4370-94C0-3C9CA764A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5783" y="2338620"/>
              <a:ext cx="4762500" cy="29813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305EB8A-F47D-45F9-B1B9-EA8867B17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61" y="3225769"/>
              <a:ext cx="3169622" cy="198418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29B5AEC-7677-43ED-AA83-E4EC5B6DE914}"/>
              </a:ext>
            </a:extLst>
          </p:cNvPr>
          <p:cNvSpPr txBox="1">
            <a:spLocks/>
          </p:cNvSpPr>
          <p:nvPr/>
        </p:nvSpPr>
        <p:spPr>
          <a:xfrm>
            <a:off x="248355" y="2328594"/>
            <a:ext cx="5542847" cy="271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/>
              <a:t>Data Analysis and </a:t>
            </a:r>
            <a:r>
              <a:rPr lang="en-US" sz="4400" b="1" dirty="0" smtClean="0"/>
              <a:t>Visualizations </a:t>
            </a:r>
            <a:r>
              <a:rPr lang="en-US" sz="4400" b="1" dirty="0"/>
              <a:t>for Top Executives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88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3000">
        <p14:glitter pattern="hexagon"/>
      </p:transition>
    </mc:Choice>
    <mc:Fallback xmlns=""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E59E4-7B3A-43BC-A91F-46449559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16" y="740754"/>
            <a:ext cx="9613861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Excel4all Training &amp; Consulting</a:t>
            </a:r>
            <a:endParaRPr lang="en-IN" sz="5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6D70E12-5310-42D2-86EF-87EEBFAFC4FB}"/>
              </a:ext>
            </a:extLst>
          </p:cNvPr>
          <p:cNvSpPr txBox="1">
            <a:spLocks/>
          </p:cNvSpPr>
          <p:nvPr/>
        </p:nvSpPr>
        <p:spPr>
          <a:xfrm>
            <a:off x="10600660" y="595423"/>
            <a:ext cx="15913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rint MT Shadow" panose="04020605060303030202" pitchFamily="82" charset="0"/>
                <a:ea typeface="MS Mincho" panose="02020609040205080304" pitchFamily="49" charset="-128"/>
              </a:rPr>
              <a:t>E4A</a:t>
            </a:r>
            <a:endParaRPr lang="en-IN" sz="6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rint MT Shadow" panose="04020605060303030202" pitchFamily="82" charset="0"/>
              <a:ea typeface="MS Mincho" panose="020206090402050803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DBBF29A-4229-4370-94C0-3C9CA764A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987" y="2311435"/>
            <a:ext cx="4762500" cy="2981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29B5AEC-7677-43ED-AA83-E4EC5B6DE914}"/>
              </a:ext>
            </a:extLst>
          </p:cNvPr>
          <p:cNvSpPr txBox="1">
            <a:spLocks/>
          </p:cNvSpPr>
          <p:nvPr/>
        </p:nvSpPr>
        <p:spPr>
          <a:xfrm>
            <a:off x="248355" y="2328594"/>
            <a:ext cx="5542847" cy="271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/>
              <a:t>Advanced MS Word Training for Corporate</a:t>
            </a:r>
            <a:endParaRPr lang="en-IN" sz="4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248E4FD-C467-40C8-8B64-4ED3FD165F0B}"/>
              </a:ext>
            </a:extLst>
          </p:cNvPr>
          <p:cNvSpPr/>
          <p:nvPr/>
        </p:nvSpPr>
        <p:spPr>
          <a:xfrm>
            <a:off x="69659" y="5674929"/>
            <a:ext cx="12176856" cy="1069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Keonics Computer Training Centre It Park </a:t>
            </a:r>
            <a:r>
              <a:rPr lang="en-US" sz="2400" b="1" dirty="0" err="1" smtClean="0"/>
              <a:t>Hubli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71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3000">
        <p14:glitter pattern="hexagon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E59E4-7B3A-43BC-A91F-46449559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16" y="740754"/>
            <a:ext cx="9613861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Excel4all Training &amp; Consulting</a:t>
            </a:r>
            <a:endParaRPr lang="en-IN" sz="5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6D70E12-5310-42D2-86EF-87EEBFAFC4FB}"/>
              </a:ext>
            </a:extLst>
          </p:cNvPr>
          <p:cNvSpPr txBox="1">
            <a:spLocks/>
          </p:cNvSpPr>
          <p:nvPr/>
        </p:nvSpPr>
        <p:spPr>
          <a:xfrm>
            <a:off x="10600660" y="595423"/>
            <a:ext cx="15913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rint MT Shadow" panose="04020605060303030202" pitchFamily="82" charset="0"/>
                <a:ea typeface="MS Mincho" panose="02020609040205080304" pitchFamily="49" charset="-128"/>
              </a:rPr>
              <a:t>E4A</a:t>
            </a:r>
            <a:endParaRPr lang="en-IN" sz="6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rint MT Shadow" panose="04020605060303030202" pitchFamily="82" charset="0"/>
              <a:ea typeface="MS Mincho" panose="02020609040205080304" pitchFamily="49" charset="-128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29B5AEC-7677-43ED-AA83-E4EC5B6DE914}"/>
              </a:ext>
            </a:extLst>
          </p:cNvPr>
          <p:cNvSpPr txBox="1">
            <a:spLocks/>
          </p:cNvSpPr>
          <p:nvPr/>
        </p:nvSpPr>
        <p:spPr>
          <a:xfrm>
            <a:off x="248355" y="2328594"/>
            <a:ext cx="5542847" cy="271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/>
              <a:t>Microsoft Excel VBA &amp; Macro for Corporate</a:t>
            </a:r>
            <a:endParaRPr lang="en-IN" sz="4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EE5483F-343A-457C-AF16-48E24E4251EA}"/>
              </a:ext>
            </a:extLst>
          </p:cNvPr>
          <p:cNvSpPr/>
          <p:nvPr/>
        </p:nvSpPr>
        <p:spPr>
          <a:xfrm>
            <a:off x="69659" y="5674929"/>
            <a:ext cx="12176856" cy="1069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Keonics Computer Training Centre It Park </a:t>
            </a:r>
            <a:r>
              <a:rPr lang="en-US" sz="2400" b="1" dirty="0" err="1" smtClean="0"/>
              <a:t>Hubli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2066367-5B75-4D63-8BCD-3703ACAF96A3}"/>
              </a:ext>
            </a:extLst>
          </p:cNvPr>
          <p:cNvGrpSpPr/>
          <p:nvPr/>
        </p:nvGrpSpPr>
        <p:grpSpPr>
          <a:xfrm>
            <a:off x="7123814" y="2562445"/>
            <a:ext cx="4942366" cy="2668313"/>
            <a:chOff x="7123814" y="2562445"/>
            <a:chExt cx="4942366" cy="26683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0A8D8047-50F3-4ADA-89A6-2932F06FC96A}"/>
                </a:ext>
              </a:extLst>
            </p:cNvPr>
            <p:cNvGrpSpPr/>
            <p:nvPr/>
          </p:nvGrpSpPr>
          <p:grpSpPr>
            <a:xfrm>
              <a:off x="7123814" y="2562445"/>
              <a:ext cx="4942366" cy="2668313"/>
              <a:chOff x="6762307" y="2435836"/>
              <a:chExt cx="5303873" cy="296504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xmlns="" id="{9FC7BAE3-0821-4B79-A0D5-6B798345D9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9792" l="1163" r="100000">
                            <a14:foregroundMark x1="12093" y1="33125" x2="22442" y2="66458"/>
                            <a14:foregroundMark x1="35930" y1="20417" x2="35116" y2="33750"/>
                            <a14:foregroundMark x1="22093" y1="33333" x2="18721" y2="45417"/>
                            <a14:backgroundMark x1="80698" y1="63125" x2="95116" y2="89375"/>
                            <a14:backgroundMark x1="93605" y1="64583" x2="93488" y2="6791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60"/>
              <a:stretch/>
            </p:blipFill>
            <p:spPr>
              <a:xfrm>
                <a:off x="6762307" y="2435836"/>
                <a:ext cx="5303873" cy="296504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xmlns="" id="{EC6C0D99-9EF8-49A2-AB30-048FECEF1B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173" b="53555"/>
              <a:stretch/>
            </p:blipFill>
            <p:spPr>
              <a:xfrm>
                <a:off x="10616607" y="4196202"/>
                <a:ext cx="1343247" cy="89110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4315565-0BF3-47FF-B5B6-6EDB76796225}"/>
                </a:ext>
              </a:extLst>
            </p:cNvPr>
            <p:cNvSpPr/>
            <p:nvPr/>
          </p:nvSpPr>
          <p:spPr>
            <a:xfrm>
              <a:off x="11153422" y="2878667"/>
              <a:ext cx="688622" cy="203200"/>
            </a:xfrm>
            <a:prstGeom prst="rect">
              <a:avLst/>
            </a:prstGeom>
            <a:solidFill>
              <a:srgbClr val="EEF4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9198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3000">
        <p14:glitter pattern="hexagon"/>
      </p:transition>
    </mc:Choice>
    <mc:Fallback xmlns=""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186C4F-4809-4012-B710-CD12BC51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8" y="499730"/>
            <a:ext cx="10219754" cy="3561907"/>
          </a:xfrm>
        </p:spPr>
        <p:txBody>
          <a:bodyPr>
            <a:normAutofit/>
          </a:bodyPr>
          <a:lstStyle/>
          <a:p>
            <a:pPr algn="ctr"/>
            <a:r>
              <a:rPr lang="en-US" sz="13800" b="1" dirty="0"/>
              <a:t>Thank You</a:t>
            </a:r>
            <a:br>
              <a:rPr lang="en-US" sz="13800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57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:dissolve/>
      </p:transition>
    </mc:Choice>
    <mc:Fallback xmlns="">
      <p:transition spd="slow" advTm="3000">
        <p:dissolv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384</TotalTime>
  <Words>123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Arial</vt:lpstr>
      <vt:lpstr>Calibri</vt:lpstr>
      <vt:lpstr>Imprint MT Shadow</vt:lpstr>
      <vt:lpstr>MS Mincho</vt:lpstr>
      <vt:lpstr>Trebuchet MS</vt:lpstr>
      <vt:lpstr>Berlin</vt:lpstr>
      <vt:lpstr>Excel4all Training &amp; Consulting</vt:lpstr>
      <vt:lpstr>Excel4all Training &amp; Consulting</vt:lpstr>
      <vt:lpstr>Excel4all Training &amp; Consulting</vt:lpstr>
      <vt:lpstr>Excel4all Training &amp; Consulting</vt:lpstr>
      <vt:lpstr>Excel4all Training &amp; Consulting</vt:lpstr>
      <vt:lpstr>Excel4all Training &amp; Consulting</vt:lpstr>
      <vt:lpstr>Excel4all Training &amp; Consulting</vt:lpstr>
      <vt:lpstr>Excel4all Training &amp; Consulting</vt:lpstr>
      <vt:lpstr>Thank You </vt:lpstr>
      <vt:lpstr>my show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 Rocker</dc:creator>
  <cp:lastModifiedBy>Microsoft account</cp:lastModifiedBy>
  <cp:revision>37</cp:revision>
  <dcterms:created xsi:type="dcterms:W3CDTF">2017-08-19T11:55:45Z</dcterms:created>
  <dcterms:modified xsi:type="dcterms:W3CDTF">2023-04-10T05:50:19Z</dcterms:modified>
</cp:coreProperties>
</file>