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sk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2B669-7C5E-447C-8FC9-FEC7A5355FE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40C-1068-4078-8A98-539EAEB9D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40C-1068-4078-8A98-539EAEB9D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40C-1068-4078-8A98-539EAEB9D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40C-1068-4078-8A98-539EAEB9DC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40C-1068-4078-8A98-539EAEB9D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40C-1068-4078-8A98-539EAEB9D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40C-1068-4078-8A98-539EAEB9D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5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9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48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0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60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2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0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7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4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3475-2E39-401F-8D3D-D9BE7B6C7524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00E5-10C9-4995-8DC3-1CE64157C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owershow.com/relay.php?pid=9249163&amp;url=https%3A%2F%2Fwww.psktechnologies.co.in%2Fc-language-course.php" TargetMode="External"/><Relationship Id="rId5" Type="http://schemas.openxmlformats.org/officeDocument/2006/relationships/hyperlink" Target="https://www.powershow.com/relay.php?pid=9249163&amp;url=https%3A%2F%2Fwww.psktechnologies.co.in%2F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wershow.com/relay.php?pid=9249163&amp;url=https%3A%2F%2Fwww.psktechnologies.co.in%2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wershow.com/relay.php?pid=9249163&amp;url=https%3A%2F%2Fwww.psktechnologies.co.in%2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wershow.com/relay.php?pid=9249163&amp;url=https%3A%2F%2Fwww.psktechnologies.co.in%2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wershow.com/relay.php?pid=9249163&amp;url=https%3A%2F%2Fwww.psktechnologies.co.in%2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d218b-OWY4M/Introduction_to_C_Programming_Language_-_PPT/?p=ppt-tr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07637"/>
            <a:ext cx="5826719" cy="1646302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C</a:t>
            </a:r>
            <a:r>
              <a:rPr lang="en-US" dirty="0" smtClean="0"/>
              <a:t> (</a:t>
            </a:r>
            <a:r>
              <a:rPr lang="en-US" sz="3600" b="1" dirty="0" smtClean="0"/>
              <a:t>Programming Language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06152"/>
            <a:ext cx="5826719" cy="10968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PSK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Technologies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85" y="304800"/>
            <a:ext cx="3030809" cy="14261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45108" y="4361648"/>
            <a:ext cx="3929786" cy="548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By: </a:t>
            </a:r>
            <a:r>
              <a:rPr lang="en-US" sz="3200" dirty="0" err="1" smtClean="0"/>
              <a:t>Arti</a:t>
            </a:r>
            <a:r>
              <a:rPr lang="en-US" sz="3200" dirty="0" smtClean="0"/>
              <a:t> </a:t>
            </a:r>
            <a:r>
              <a:rPr lang="en-US" sz="3200" dirty="0" err="1" smtClean="0"/>
              <a:t>Sontakke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6" y="5145787"/>
            <a:ext cx="1371604" cy="6454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257" y="6067575"/>
            <a:ext cx="89331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An ISO 9001:2015 (QMS) Certified IT Company Computer Education | Software Development |</a:t>
            </a:r>
          </a:p>
          <a:p>
            <a:pPr algn="ctr"/>
            <a:r>
              <a:rPr lang="en-US" sz="1400" dirty="0" smtClean="0"/>
              <a:t>Computer Sales &amp; Services</a:t>
            </a:r>
          </a:p>
          <a:p>
            <a:pPr algn="ctr"/>
            <a:r>
              <a:rPr lang="en-US" sz="1400" dirty="0" smtClean="0"/>
              <a:t>Email: info@psktechnologies.co.in website</a:t>
            </a:r>
            <a:r>
              <a:rPr lang="en-US" sz="1400" dirty="0" smtClean="0">
                <a:hlinkClick r:id="rId5"/>
              </a:rPr>
              <a:t>: www.psktechnologies.co.in</a:t>
            </a:r>
            <a:endParaRPr lang="en-US" sz="1400" dirty="0"/>
          </a:p>
        </p:txBody>
      </p:sp>
      <p:pic>
        <p:nvPicPr>
          <p:cNvPr id="8" name="image2.jpeg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 rot="21175895">
            <a:off x="6654813" y="3735138"/>
            <a:ext cx="2616173" cy="1902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49400"/>
            <a:ext cx="6347713" cy="13208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History of 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848600" cy="3962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1967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   (BCPL </a:t>
            </a:r>
            <a:r>
              <a:rPr lang="en-US" sz="2400" dirty="0"/>
              <a:t>(Basic Combined Programming Language)</a:t>
            </a:r>
          </a:p>
          <a:p>
            <a:pPr>
              <a:buNone/>
            </a:pPr>
            <a:r>
              <a:rPr lang="en-US" sz="2400" dirty="0" smtClean="0"/>
              <a:t>   Martin </a:t>
            </a:r>
            <a:r>
              <a:rPr lang="en-US" sz="2400" dirty="0"/>
              <a:t>Richard at Cambridge </a:t>
            </a:r>
            <a:r>
              <a:rPr lang="en-US" sz="2400" dirty="0" smtClean="0"/>
              <a:t>University)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1970</a:t>
            </a:r>
          </a:p>
          <a:p>
            <a:pPr>
              <a:buNone/>
            </a:pPr>
            <a:r>
              <a:rPr lang="en-US" sz="2400" dirty="0" smtClean="0"/>
              <a:t>   	(B - Ken </a:t>
            </a:r>
            <a:r>
              <a:rPr lang="en-US" sz="2400" dirty="0"/>
              <a:t>Thompson at AT &amp; T's Bell Laboratories</a:t>
            </a:r>
            <a:r>
              <a:rPr lang="en-US" sz="2400" dirty="0" smtClean="0"/>
              <a:t>.)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1972</a:t>
            </a:r>
          </a:p>
          <a:p>
            <a:pPr>
              <a:buNone/>
            </a:pPr>
            <a:r>
              <a:rPr lang="en-US" sz="2400" dirty="0" smtClean="0"/>
              <a:t>	(C - Dennis </a:t>
            </a:r>
            <a:r>
              <a:rPr lang="en-US" sz="2400" dirty="0"/>
              <a:t>Ritchie at AT &amp; T' Bell Laboratory</a:t>
            </a:r>
            <a:r>
              <a:rPr lang="en-US" sz="2400" dirty="0" smtClean="0"/>
              <a:t>.)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9021"/>
            <a:ext cx="2386587" cy="1123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590800"/>
            <a:ext cx="5240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C  is a procedure oriented  Structured programming language . C is a basic programming language 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6683" y="1611729"/>
            <a:ext cx="7414513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u="sng" dirty="0"/>
              <a:t>Definition of c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4282"/>
            <a:ext cx="2386587" cy="1123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6488668"/>
            <a:ext cx="397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https://www.psktechnologies.co.in/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3156" y="1219200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 smtClean="0"/>
          </a:p>
          <a:p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Numeric Constant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 Integer constant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Eg:1,5,67,346 etc.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   Float constant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Eg:2.3,8.45,6.8 etc.   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Character Constant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Eg: ’a’ , ’x’ , ‘g’ etc.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String Constant</a:t>
            </a:r>
          </a:p>
          <a:p>
            <a:r>
              <a:rPr lang="en-US" sz="2400" dirty="0" smtClean="0"/>
              <a:t>  Eg:”Hello” ,”good”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270000"/>
            <a:ext cx="7414513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/>
              <a:t>Constant in C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982"/>
            <a:ext cx="2386587" cy="1123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6488668"/>
            <a:ext cx="397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https://www.psktechnologies.co.in/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731" y="2590800"/>
            <a:ext cx="6781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u="sng" dirty="0" smtClean="0"/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800" dirty="0" smtClean="0"/>
              <a:t>There are two types of Data Types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Primary Data type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Secondary Data type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930400"/>
            <a:ext cx="7822057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b="1" u="sng" dirty="0"/>
              <a:t>DATA TYPES IN C LANGUAGE</a:t>
            </a:r>
            <a:endParaRPr lang="en-US" sz="4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"/>
            <a:ext cx="2386587" cy="1123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6488668"/>
            <a:ext cx="397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https://www.psktechnologies.co.in/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888" y="2895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 smtClean="0"/>
          </a:p>
          <a:p>
            <a:r>
              <a:rPr lang="en-US" sz="2400" b="1" u="sng" dirty="0" smtClean="0"/>
              <a:t>Name</a:t>
            </a:r>
            <a:r>
              <a:rPr lang="en-US" sz="2400" b="1" dirty="0" smtClean="0"/>
              <a:t>        </a:t>
            </a:r>
            <a:r>
              <a:rPr lang="en-US" sz="2400" b="1" u="sng" dirty="0" smtClean="0"/>
              <a:t>Denoted By </a:t>
            </a:r>
            <a:r>
              <a:rPr lang="en-US" sz="2400" b="1" dirty="0" smtClean="0"/>
              <a:t>      </a:t>
            </a:r>
            <a:r>
              <a:rPr lang="en-US" sz="2400" b="1" u="sng" dirty="0" smtClean="0"/>
              <a:t>Format Specifier</a:t>
            </a:r>
            <a:r>
              <a:rPr lang="en-US" sz="2400" b="1" dirty="0" smtClean="0"/>
              <a:t>       </a:t>
            </a:r>
            <a:r>
              <a:rPr lang="en-US" sz="2400" b="1" u="sng" dirty="0" smtClean="0"/>
              <a:t>Size</a:t>
            </a:r>
            <a:endParaRPr lang="en-US" sz="2400" b="1" u="sng" dirty="0"/>
          </a:p>
          <a:p>
            <a:r>
              <a:rPr lang="en-US" sz="2400" dirty="0" smtClean="0"/>
              <a:t>Integer</a:t>
            </a:r>
            <a:r>
              <a:rPr lang="en-US" sz="2400" dirty="0"/>
              <a:t> </a:t>
            </a:r>
            <a:r>
              <a:rPr lang="en-US" sz="2400" dirty="0" smtClean="0"/>
              <a:t>            int      		%d		    2 Byte</a:t>
            </a:r>
          </a:p>
          <a:p>
            <a:endParaRPr lang="en-US" sz="2400" dirty="0"/>
          </a:p>
          <a:p>
            <a:r>
              <a:rPr lang="en-US" sz="2400" dirty="0" smtClean="0"/>
              <a:t>Float		  float			%f		    4 Byte</a:t>
            </a:r>
          </a:p>
          <a:p>
            <a:endParaRPr lang="en-US" sz="2400" dirty="0"/>
          </a:p>
          <a:p>
            <a:r>
              <a:rPr lang="en-US" sz="2400" dirty="0" smtClean="0"/>
              <a:t>Character	   char			%c		    1 Byte	</a:t>
            </a: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1905000"/>
            <a:ext cx="7414513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u="sng" dirty="0"/>
              <a:t>Primary Data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"/>
            <a:ext cx="2429052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6466301"/>
            <a:ext cx="397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https://www.psktechnologies.co.in/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00FD81F-26FF-49EA-AA26-132839D04FFD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249163"/>
  <p:tag name="ISPRING_RESOURCE_PATHS_HASH_PRESENTER" val="3c49c57927ee08bc4e0906ff7f85827fc9736b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198</Words>
  <Application>Microsoft Office PowerPoint</Application>
  <PresentationFormat>On-screen Show (4:3)</PresentationFormat>
  <Paragraphs>63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Facet</vt:lpstr>
      <vt:lpstr>TruncatedFinalSlide</vt:lpstr>
      <vt:lpstr>C (Programming Language)</vt:lpstr>
      <vt:lpstr>History of C</vt:lpstr>
      <vt:lpstr>PowerPoint Presentation</vt:lpstr>
      <vt:lpstr>PowerPoint Presentation</vt:lpstr>
      <vt:lpstr>PowerPoint Presentation</vt:lpstr>
      <vt:lpstr>PowerPoint Presentation</vt:lpstr>
      <vt:lpstr>Interesting, right?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9249163</dc:title>
  <dc:creator>PSK Technologies</dc:creator>
  <cp:keywords>C Language, PSK Technologies Nagpur, Syllabus of C language, C &amp; C++ class in nagpur;C class in napur,;C Language course in nagpur,;C++ Coaching Institute Nagpur</cp:keywords>
  <cp:lastModifiedBy>CrystalGraphics, Inc.</cp:lastModifiedBy>
  <cp:revision>57</cp:revision>
  <dcterms:created xsi:type="dcterms:W3CDTF">2014-01-02T04:16:56Z</dcterms:created>
  <dcterms:modified xsi:type="dcterms:W3CDTF">2019-04-09T10:00:34Z</dcterms:modified>
</cp:coreProperties>
</file>