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83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89" autoAdjust="0"/>
  </p:normalViewPr>
  <p:slideViewPr>
    <p:cSldViewPr>
      <p:cViewPr>
        <p:scale>
          <a:sx n="70" d="100"/>
          <a:sy n="7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B544B-1457-408F-862D-BE8B47B0B69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205F3-60EF-4CC2-96FD-4463F5769B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205F3-60EF-4CC2-96FD-4463F5769B3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738A-90A2-4B74-B9B7-2E643FBBD3CE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1188-E88D-4D59-8D69-2A57412E6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7385ec-ZTdmY/Learn_C_Programming_Language/?p=ppt-tr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lgerian" pitchFamily="82" charset="0"/>
              </a:rPr>
              <a:t>The C++ Language</a:t>
            </a:r>
            <a:endParaRPr lang="en-US" sz="40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5791200"/>
            <a:ext cx="4267200" cy="8382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    www.myassignmenthelp.net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Overview of ‘C++’</a:t>
            </a:r>
            <a:b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Bjarne Stroupstrup, the language’s creator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C++ was designed to provide Simula’s facilities for program organization together with C’s efficiency and flexibility for systems programming.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Modern C and C++ are siblings</a:t>
            </a:r>
          </a:p>
          <a:p>
            <a:endPara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895601"/>
            <a:ext cx="518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Algerian" pitchFamily="82" charset="0"/>
                <a:ea typeface="新細明體" pitchFamily="18" charset="-120"/>
              </a:rPr>
              <a:t>Outline</a:t>
            </a: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C++ basic features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Programming paradigm and statement syntax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Class definitions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Data members, methods, constructor, destructor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Pointers, arrays, and strings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Parameter passing in functions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Templates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Friend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Operator overloading</a:t>
            </a:r>
            <a:endParaRPr lang="en-US" altLang="zh-TW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I/O streams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bg1"/>
                </a:solidFill>
                <a:ea typeface="新細明體" pitchFamily="18" charset="-120"/>
              </a:rPr>
              <a:t>An example on file copy</a:t>
            </a:r>
            <a:endParaRPr lang="en-US" altLang="zh-TW" sz="20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Makefile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C++ Features</a:t>
            </a:r>
            <a:b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Classes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User-defined types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Operator overloading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Attach different meaning to expressions such as a + b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Pass-by-reference function arguments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Virtual Functions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Dispatched depending on type at run time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Templates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Macro-like polymorphism for containers (e.g., arrays)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Exceptions</a:t>
            </a:r>
          </a:p>
          <a:p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Compiling and Linking</a:t>
            </a:r>
            <a:b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C++ program consists of one or more source files.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Source files contain function and class declarations and definitions.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Files that contain only declarations are incorporated into the source files that need them when they are compiled.</a:t>
            </a:r>
          </a:p>
          <a:p>
            <a:pPr lvl="1">
              <a:buNone/>
            </a:pP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Thus they are called include files.</a:t>
            </a:r>
          </a:p>
          <a:p>
            <a:pPr lvl="2">
              <a:buNone/>
            </a:pP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Files that contain definitions are translated by the compiler into an intermediate form called object files.</a:t>
            </a:r>
          </a:p>
          <a:p>
            <a:pPr lvl="1">
              <a:buNone/>
            </a:pP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 or more object files are combined with to form the executable file by the linker.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A Simple C++ Program</a:t>
            </a: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#include &lt;cstdlib&gt;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#include &lt;iostream&gt;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using namespace std;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int main ( 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intx, y;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cout &lt;&lt; “Please enter two numbers:”;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cin &gt;&gt; x &gt;&gt; y;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int sum = x + y;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cout &lt;&lt; “Their sum is “ &lt;&lt; sum &lt;&lt; endl;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return EXIT_SUCCESS;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The #include Directive</a:t>
            </a: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first two lines: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		#include &lt;cstdlib&gt;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incorporate the declarations of the iostream and cstdlib libraries into the source code.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If your program is going to use a member of the standard library, the appropriate header file must be included at the beginning of the source code file.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The using Statement</a:t>
            </a:r>
            <a:b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line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using namespace std;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tells the compiler to make all names in the predefined namespace std available.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C++ standard library is defined within this namespace.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Incorporating the statement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is an easy way to get access to the standard library.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But, it can lead to complications in larger programs.</a:t>
            </a:r>
          </a:p>
          <a:p>
            <a:pPr lvl="1">
              <a:buNone/>
            </a:pPr>
            <a:endPara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is done with individual using declarations.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	using std::cin;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	using std::cout;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	using std::string;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	using std::getline;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  <a:t>Compiling and Executing</a:t>
            </a:r>
            <a:br>
              <a:rPr lang="en-US" sz="32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32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command to compile is dependent upon the compiler and operating system.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For the gcc compiler (popular on Linux) the command would be: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g++ -o HelloWorld HelloWorld.cpp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For the Microsoft compiler the command would be: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cl /EHsc HelloWorld.cpp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To execute the program you would then issue the command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HelloWorld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    www.myassignmenthelp.net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8DCB87F-187C-42A6-A86F-0B94628DB92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570924"/>
  <p:tag name="ISPRING_RESOURCE_PATHS_HASH_PRESENTER" val="e27e5bfdf7b4e51eb34a9314d39f23efbc9837f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449</Words>
  <Application>Microsoft Office PowerPoint</Application>
  <PresentationFormat>On-screen Show (4:3)</PresentationFormat>
  <Paragraphs>105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TruncatedFinalSlide</vt:lpstr>
      <vt:lpstr>PowerPoint Presentation</vt:lpstr>
      <vt:lpstr>Overview of ‘C++’ </vt:lpstr>
      <vt:lpstr>Outline</vt:lpstr>
      <vt:lpstr>C++ Features </vt:lpstr>
      <vt:lpstr>Compiling and Linking </vt:lpstr>
      <vt:lpstr>A Simple C++ Program</vt:lpstr>
      <vt:lpstr>The #include Directive</vt:lpstr>
      <vt:lpstr>The using Statement </vt:lpstr>
      <vt:lpstr>Compiling and Executing </vt:lpstr>
      <vt:lpstr>Interesting, right?</vt:lpstr>
    </vt:vector>
  </TitlesOfParts>
  <Company>aug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7570924</dc:title>
  <dc:creator>augment</dc:creator>
  <cp:lastModifiedBy>CrystalGraphics, Inc.</cp:lastModifiedBy>
  <cp:revision>83</cp:revision>
  <dcterms:created xsi:type="dcterms:W3CDTF">2011-03-29T09:33:37Z</dcterms:created>
  <dcterms:modified xsi:type="dcterms:W3CDTF">2019-04-25T18:01:29Z</dcterms:modified>
</cp:coreProperties>
</file>