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  <p:sldMasterId id="2147483714" r:id="rId3"/>
    <p:sldMasterId id="2147483726" r:id="rId4"/>
  </p:sldMasterIdLst>
  <p:notesMasterIdLst>
    <p:notesMasterId r:id="rId19"/>
  </p:notesMasterIdLst>
  <p:sldIdLst>
    <p:sldId id="270" r:id="rId5"/>
    <p:sldId id="256" r:id="rId6"/>
    <p:sldId id="257" r:id="rId7"/>
    <p:sldId id="258" r:id="rId8"/>
    <p:sldId id="259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FF66"/>
    <a:srgbClr val="66FF99"/>
    <a:srgbClr val="FFCC66"/>
    <a:srgbClr val="FF66FF"/>
    <a:srgbClr val="009999"/>
    <a:srgbClr val="FFCCFF"/>
    <a:srgbClr val="CCCCFF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67" d="100"/>
          <a:sy n="67" d="100"/>
        </p:scale>
        <p:origin x="78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52185D-1569-43D4-BBF8-3B9471007828}" type="datetimeFigureOut">
              <a:rPr lang="en-IN" smtClean="0"/>
              <a:t>18/12/2023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01944A-50B4-4E3B-BAE8-A2B0BA3C1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499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1944A-50B4-4E3B-BAE8-A2B0BA3C1880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151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1944A-50B4-4E3B-BAE8-A2B0BA3C1880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708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EACA753-9624-4AE0-AACA-221CE249CDC6}" type="datetimeFigureOut">
              <a:rPr lang="en-IN" smtClean="0"/>
              <a:t>18/12/2023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DD32D58-B062-40A6-9741-066B088BDC7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8105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Click="0" advTm="5000">
        <p15:prstTrans prst="curtains"/>
      </p:transition>
    </mc:Choice>
    <mc:Fallback xmlns="">
      <p:transition spd="slow" advClick="0" advTm="5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CA753-9624-4AE0-AACA-221CE249CDC6}" type="datetimeFigureOut">
              <a:rPr lang="en-IN" smtClean="0"/>
              <a:t>18/12/2023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2D58-B062-40A6-9741-066B088BD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6140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Click="0" advTm="5000">
        <p15:prstTrans prst="curtains"/>
      </p:transition>
    </mc:Choice>
    <mc:Fallback xmlns="">
      <p:transition spd="slow" advClick="0" advTm="5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CA753-9624-4AE0-AACA-221CE249CDC6}" type="datetimeFigureOut">
              <a:rPr lang="en-IN" smtClean="0"/>
              <a:t>18/12/2023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2D58-B062-40A6-9741-066B088BDC7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659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Click="0" advTm="5000">
        <p15:prstTrans prst="curtains"/>
      </p:transition>
    </mc:Choice>
    <mc:Fallback xmlns="">
      <p:transition spd="slow" advClick="0" advTm="5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CA753-9624-4AE0-AACA-221CE249CDC6}" type="datetimeFigureOut">
              <a:rPr lang="en-IN" smtClean="0"/>
              <a:t>18/12/2023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2D58-B062-40A6-9741-066B088BDC7E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7647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Click="0" advTm="5000">
        <p15:prstTrans prst="curtains"/>
      </p:transition>
    </mc:Choice>
    <mc:Fallback xmlns="">
      <p:transition spd="slow" advClick="0" advTm="5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CA753-9624-4AE0-AACA-221CE249CDC6}" type="datetimeFigureOut">
              <a:rPr lang="en-IN" smtClean="0"/>
              <a:t>18/12/2023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2D58-B062-40A6-9741-066B088BD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7635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Click="0" advTm="5000">
        <p15:prstTrans prst="curtains"/>
      </p:transition>
    </mc:Choice>
    <mc:Fallback xmlns="">
      <p:transition spd="slow" advClick="0" advTm="5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CA753-9624-4AE0-AACA-221CE249CDC6}" type="datetimeFigureOut">
              <a:rPr lang="en-IN" smtClean="0"/>
              <a:t>18/12/2023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2D58-B062-40A6-9741-066B088BDC7E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0222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Click="0" advTm="5000">
        <p15:prstTrans prst="curtains"/>
      </p:transition>
    </mc:Choice>
    <mc:Fallback xmlns="">
      <p:transition spd="slow" advClick="0" advTm="5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CA753-9624-4AE0-AACA-221CE249CDC6}" type="datetimeFigureOut">
              <a:rPr lang="en-IN" smtClean="0"/>
              <a:t>18/12/2023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2D58-B062-40A6-9741-066B088BDC7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9317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Click="0" advTm="5000">
        <p15:prstTrans prst="curtains"/>
      </p:transition>
    </mc:Choice>
    <mc:Fallback xmlns="">
      <p:transition spd="slow" advClick="0" advTm="5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CA753-9624-4AE0-AACA-221CE249CDC6}" type="datetimeFigureOut">
              <a:rPr lang="en-IN" smtClean="0"/>
              <a:t>18/12/2023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2D58-B062-40A6-9741-066B088BDC7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0366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Click="0" advTm="5000">
        <p15:prstTrans prst="curtains"/>
      </p:transition>
    </mc:Choice>
    <mc:Fallback xmlns="">
      <p:transition spd="slow" advClick="0" advTm="5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CA753-9624-4AE0-AACA-221CE249CDC6}" type="datetimeFigureOut">
              <a:rPr lang="en-IN" smtClean="0"/>
              <a:t>18/12/2023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2D58-B062-40A6-9741-066B088BDC7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1319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Click="0" advTm="5000">
        <p15:prstTrans prst="curtains"/>
      </p:transition>
    </mc:Choice>
    <mc:Fallback xmlns="">
      <p:transition spd="slow" advClick="0" advTm="500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CA753-9624-4AE0-AACA-221CE249CDC6}" type="datetimeFigureOut">
              <a:rPr lang="en-IN" smtClean="0"/>
              <a:t>18/12/2023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2D58-B062-40A6-9741-066B088BD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4011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Click="0" advTm="5000">
        <p15:prstTrans prst="curtains"/>
      </p:transition>
    </mc:Choice>
    <mc:Fallback xmlns="">
      <p:transition spd="slow" advClick="0" advTm="500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CA753-9624-4AE0-AACA-221CE249CDC6}" type="datetimeFigureOut">
              <a:rPr lang="en-IN" smtClean="0"/>
              <a:t>18/12/2023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2D58-B062-40A6-9741-066B088BD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0588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Click="0" advTm="5000">
        <p15:prstTrans prst="curtains"/>
      </p:transition>
    </mc:Choice>
    <mc:Fallback xmlns="">
      <p:transition spd="slow" advClick="0" advTm="5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CA753-9624-4AE0-AACA-221CE249CDC6}" type="datetimeFigureOut">
              <a:rPr lang="en-IN" smtClean="0"/>
              <a:t>18/12/2023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2D58-B062-40A6-9741-066B088BD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8618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Click="0" advTm="5000">
        <p15:prstTrans prst="curtains"/>
      </p:transition>
    </mc:Choice>
    <mc:Fallback xmlns="">
      <p:transition spd="slow" advClick="0" advTm="500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CA753-9624-4AE0-AACA-221CE249CDC6}" type="datetimeFigureOut">
              <a:rPr lang="en-IN" smtClean="0"/>
              <a:t>18/12/2023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2D58-B062-40A6-9741-066B088BD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5979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Click="0" advTm="5000">
        <p15:prstTrans prst="curtains"/>
      </p:transition>
    </mc:Choice>
    <mc:Fallback xmlns="">
      <p:transition spd="slow" advClick="0" advTm="500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CA753-9624-4AE0-AACA-221CE249CDC6}" type="datetimeFigureOut">
              <a:rPr lang="en-IN" smtClean="0"/>
              <a:t>18/12/2023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2D58-B062-40A6-9741-066B088BD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9209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Click="0" advTm="5000">
        <p15:prstTrans prst="curtains"/>
      </p:transition>
    </mc:Choice>
    <mc:Fallback xmlns="">
      <p:transition spd="slow" advClick="0" advTm="5000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CA753-9624-4AE0-AACA-221CE249CDC6}" type="datetimeFigureOut">
              <a:rPr lang="en-IN" smtClean="0"/>
              <a:t>18/12/2023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2D58-B062-40A6-9741-066B088BD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9263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Click="0" advTm="5000">
        <p15:prstTrans prst="curtains"/>
      </p:transition>
    </mc:Choice>
    <mc:Fallback xmlns="">
      <p:transition spd="slow" advClick="0" advTm="5000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CA753-9624-4AE0-AACA-221CE249CDC6}" type="datetimeFigureOut">
              <a:rPr lang="en-IN" smtClean="0"/>
              <a:t>18/12/2023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2D58-B062-40A6-9741-066B088BD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9763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Click="0" advTm="5000">
        <p15:prstTrans prst="curtains"/>
      </p:transition>
    </mc:Choice>
    <mc:Fallback xmlns="">
      <p:transition spd="slow" advClick="0" advTm="5000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CA753-9624-4AE0-AACA-221CE249CDC6}" type="datetimeFigureOut">
              <a:rPr lang="en-IN" smtClean="0"/>
              <a:t>18/12/2023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2D58-B062-40A6-9741-066B088BD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2741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Click="0" advTm="5000">
        <p15:prstTrans prst="curtains"/>
      </p:transition>
    </mc:Choice>
    <mc:Fallback xmlns="">
      <p:transition spd="slow" advClick="0" advTm="5000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CA753-9624-4AE0-AACA-221CE249CDC6}" type="datetimeFigureOut">
              <a:rPr lang="en-IN" smtClean="0"/>
              <a:t>18/12/2023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2D58-B062-40A6-9741-066B088BD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4751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Click="0" advTm="5000">
        <p15:prstTrans prst="curtains"/>
      </p:transition>
    </mc:Choice>
    <mc:Fallback xmlns="">
      <p:transition spd="slow" advClick="0" advTm="5000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CA753-9624-4AE0-AACA-221CE249CDC6}" type="datetimeFigureOut">
              <a:rPr lang="en-IN" smtClean="0"/>
              <a:t>18/12/2023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2D58-B062-40A6-9741-066B088BD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9863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Click="0" advTm="5000">
        <p15:prstTrans prst="curtains"/>
      </p:transition>
    </mc:Choice>
    <mc:Fallback xmlns="">
      <p:transition spd="slow" advClick="0" advTm="5000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CA753-9624-4AE0-AACA-221CE249CDC6}" type="datetimeFigureOut">
              <a:rPr lang="en-IN" smtClean="0"/>
              <a:t>18/12/2023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2D58-B062-40A6-9741-066B088BD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2472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Click="0" advTm="5000">
        <p15:prstTrans prst="curtains"/>
      </p:transition>
    </mc:Choice>
    <mc:Fallback xmlns="">
      <p:transition spd="slow" advClick="0" advTm="5000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CA753-9624-4AE0-AACA-221CE249CDC6}" type="datetimeFigureOut">
              <a:rPr lang="en-IN" smtClean="0"/>
              <a:t>18/12/2023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2D58-B062-40A6-9741-066B088BD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4407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Click="0" advTm="5000">
        <p15:prstTrans prst="curtains"/>
      </p:transition>
    </mc:Choice>
    <mc:Fallback xmlns="">
      <p:transition spd="slow" advClick="0" advTm="5000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CA753-9624-4AE0-AACA-221CE249CDC6}" type="datetimeFigureOut">
              <a:rPr lang="en-IN" smtClean="0"/>
              <a:t>18/12/2023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2D58-B062-40A6-9741-066B088BD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5013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CA753-9624-4AE0-AACA-221CE249CDC6}" type="datetimeFigureOut">
              <a:rPr lang="en-IN" smtClean="0"/>
              <a:t>18/12/2023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2D58-B062-40A6-9741-066B088BDC7E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3312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Click="0" advTm="5000">
        <p15:prstTrans prst="curtains"/>
      </p:transition>
    </mc:Choice>
    <mc:Fallback xmlns="">
      <p:transition spd="slow" advClick="0" advTm="5000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CA753-9624-4AE0-AACA-221CE249CDC6}" type="datetimeFigureOut">
              <a:rPr lang="en-IN" smtClean="0"/>
              <a:t>18/12/2023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2D58-B062-40A6-9741-066B088BD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4241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CA753-9624-4AE0-AACA-221CE249CDC6}" type="datetimeFigureOut">
              <a:rPr lang="en-IN" smtClean="0"/>
              <a:t>18/12/2023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2D58-B062-40A6-9741-066B088BD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6521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CA753-9624-4AE0-AACA-221CE249CDC6}" type="datetimeFigureOut">
              <a:rPr lang="en-IN" smtClean="0"/>
              <a:t>18/12/2023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2D58-B062-40A6-9741-066B088BD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3083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CA753-9624-4AE0-AACA-221CE249CDC6}" type="datetimeFigureOut">
              <a:rPr lang="en-IN" smtClean="0"/>
              <a:t>18/12/2023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2D58-B062-40A6-9741-066B088BD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3073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CA753-9624-4AE0-AACA-221CE249CDC6}" type="datetimeFigureOut">
              <a:rPr lang="en-IN" smtClean="0"/>
              <a:t>18/12/2023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2D58-B062-40A6-9741-066B088BD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5589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CA753-9624-4AE0-AACA-221CE249CDC6}" type="datetimeFigureOut">
              <a:rPr lang="en-IN" smtClean="0"/>
              <a:t>18/12/2023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2D58-B062-40A6-9741-066B088BD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4877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CA753-9624-4AE0-AACA-221CE249CDC6}" type="datetimeFigureOut">
              <a:rPr lang="en-IN" smtClean="0"/>
              <a:t>18/12/2023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2D58-B062-40A6-9741-066B088BD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6829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CA753-9624-4AE0-AACA-221CE249CDC6}" type="datetimeFigureOut">
              <a:rPr lang="en-IN" smtClean="0"/>
              <a:t>18/12/2023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2D58-B062-40A6-9741-066B088BD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1271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CA753-9624-4AE0-AACA-221CE249CDC6}" type="datetimeFigureOut">
              <a:rPr lang="en-IN" smtClean="0"/>
              <a:t>18/12/2023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2D58-B062-40A6-9741-066B088BD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0395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CA753-9624-4AE0-AACA-221CE249CDC6}" type="datetimeFigureOut">
              <a:rPr lang="en-IN" smtClean="0"/>
              <a:t>18/12/2023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2D58-B062-40A6-9741-066B088BD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6894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CA753-9624-4AE0-AACA-221CE249CDC6}" type="datetimeFigureOut">
              <a:rPr lang="en-IN" smtClean="0"/>
              <a:t>18/12/2023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2D58-B062-40A6-9741-066B088BD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581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Click="0" advTm="5000">
        <p15:prstTrans prst="curtains"/>
      </p:transition>
    </mc:Choice>
    <mc:Fallback xmlns="">
      <p:transition spd="slow" advClick="0" advTm="5000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CA753-9624-4AE0-AACA-221CE249CDC6}" type="datetimeFigureOut">
              <a:rPr lang="en-IN" smtClean="0"/>
              <a:t>18/12/2023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2D58-B062-40A6-9741-066B088BD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3986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CA753-9624-4AE0-AACA-221CE249CDC6}" type="datetimeFigureOut">
              <a:rPr lang="en-IN" smtClean="0"/>
              <a:t>18/12/2023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2D58-B062-40A6-9741-066B088BD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0540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CA753-9624-4AE0-AACA-221CE249CDC6}" type="datetimeFigureOut">
              <a:rPr lang="en-IN" smtClean="0"/>
              <a:t>18/12/2023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2D58-B062-40A6-9741-066B088BD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6242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CA753-9624-4AE0-AACA-221CE249CDC6}" type="datetimeFigureOut">
              <a:rPr lang="en-IN" smtClean="0"/>
              <a:t>18/12/2023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2D58-B062-40A6-9741-066B088BD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0329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CA753-9624-4AE0-AACA-221CE249CDC6}" type="datetimeFigureOut">
              <a:rPr lang="en-IN" smtClean="0"/>
              <a:t>18/12/2023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2D58-B062-40A6-9741-066B088BD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3016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CA753-9624-4AE0-AACA-221CE249CDC6}" type="datetimeFigureOut">
              <a:rPr lang="en-IN" smtClean="0"/>
              <a:t>18/12/2023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2D58-B062-40A6-9741-066B088BD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7739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CA753-9624-4AE0-AACA-221CE249CDC6}" type="datetimeFigureOut">
              <a:rPr lang="en-IN" smtClean="0"/>
              <a:t>18/12/2023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2D58-B062-40A6-9741-066B088BD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9629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CA753-9624-4AE0-AACA-221CE249CDC6}" type="datetimeFigureOut">
              <a:rPr lang="en-IN" smtClean="0"/>
              <a:t>18/12/2023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2D58-B062-40A6-9741-066B088BD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572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CA753-9624-4AE0-AACA-221CE249CDC6}" type="datetimeFigureOut">
              <a:rPr lang="en-IN" smtClean="0"/>
              <a:t>18/12/2023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2D58-B062-40A6-9741-066B088BD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0557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CA753-9624-4AE0-AACA-221CE249CDC6}" type="datetimeFigureOut">
              <a:rPr lang="en-IN" smtClean="0"/>
              <a:t>18/12/2023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2D58-B062-40A6-9741-066B088BD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9894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CA753-9624-4AE0-AACA-221CE249CDC6}" type="datetimeFigureOut">
              <a:rPr lang="en-IN" smtClean="0"/>
              <a:t>18/12/2023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2D58-B062-40A6-9741-066B088BDC7E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632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Click="0" advTm="5000">
        <p15:prstTrans prst="curtains"/>
      </p:transition>
    </mc:Choice>
    <mc:Fallback xmlns="">
      <p:transition spd="slow" advClick="0" advTm="5000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CA753-9624-4AE0-AACA-221CE249CDC6}" type="datetimeFigureOut">
              <a:rPr lang="en-IN" smtClean="0"/>
              <a:t>18/12/2023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2D58-B062-40A6-9741-066B088BD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2691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CA753-9624-4AE0-AACA-221CE249CDC6}" type="datetimeFigureOut">
              <a:rPr lang="en-IN" smtClean="0"/>
              <a:t>18/12/2023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2D58-B062-40A6-9741-066B088BDC7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5903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Click="0" advTm="5000">
        <p15:prstTrans prst="curtains"/>
      </p:transition>
    </mc:Choice>
    <mc:Fallback xmlns="">
      <p:transition spd="slow" advClick="0" advTm="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CA753-9624-4AE0-AACA-221CE249CDC6}" type="datetimeFigureOut">
              <a:rPr lang="en-IN" smtClean="0"/>
              <a:t>18/12/2023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2D58-B062-40A6-9741-066B088BD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3630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Click="0" advTm="5000">
        <p15:prstTrans prst="curtains"/>
      </p:transition>
    </mc:Choice>
    <mc:Fallback xmlns="">
      <p:transition spd="slow" advClick="0" advTm="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CA753-9624-4AE0-AACA-221CE249CDC6}" type="datetimeFigureOut">
              <a:rPr lang="en-IN" smtClean="0"/>
              <a:t>18/12/2023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2D58-B062-40A6-9741-066B088BDC7E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6967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Click="0" advTm="5000">
        <p15:prstTrans prst="curtains"/>
      </p:transition>
    </mc:Choice>
    <mc:Fallback xmlns="">
      <p:transition spd="slow" advClick="0" advTm="5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CA753-9624-4AE0-AACA-221CE249CDC6}" type="datetimeFigureOut">
              <a:rPr lang="en-IN" smtClean="0"/>
              <a:t>18/12/2023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2D58-B062-40A6-9741-066B088BD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4179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Click="0" advTm="5000">
        <p15:prstTrans prst="curtains"/>
      </p:transition>
    </mc:Choice>
    <mc:Fallback xmlns="">
      <p:transition spd="slow" advClick="0" advTm="5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EACA753-9624-4AE0-AACA-221CE249CDC6}" type="datetimeFigureOut">
              <a:rPr lang="en-IN" smtClean="0"/>
              <a:t>18/12/2023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DD32D58-B062-40A6-9741-066B088BD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92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Click="0" advTm="5000">
        <p15:prstTrans prst="curtains"/>
      </p:transition>
    </mc:Choice>
    <mc:Fallback xmlns="">
      <p:transition spd="slow" advClick="0" advTm="5000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CA753-9624-4AE0-AACA-221CE249CDC6}" type="datetimeFigureOut">
              <a:rPr lang="en-IN" smtClean="0"/>
              <a:t>18/12/2023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32D58-B062-40A6-9741-066B088BD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9501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Click="0" advTm="5000">
        <p15:prstTrans prst="curtains"/>
      </p:transition>
    </mc:Choice>
    <mc:Fallback xmlns="">
      <p:transition spd="slow" advClick="0" advTm="5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CA753-9624-4AE0-AACA-221CE249CDC6}" type="datetimeFigureOut">
              <a:rPr lang="en-IN" smtClean="0"/>
              <a:t>18/12/2023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32D58-B062-40A6-9741-066B088BD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032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CA753-9624-4AE0-AACA-221CE249CDC6}" type="datetimeFigureOut">
              <a:rPr lang="en-IN" smtClean="0"/>
              <a:t>18/12/2023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32D58-B062-40A6-9741-066B088BD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6039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5.gif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4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microsoft.com/office/2007/relationships/hdphoto" Target="../media/hdphoto2.wdp"/><Relationship Id="rId7" Type="http://schemas.openxmlformats.org/officeDocument/2006/relationships/image" Target="../media/image16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gif"/><Relationship Id="rId5" Type="http://schemas.microsoft.com/office/2007/relationships/hdphoto" Target="../media/hdphoto3.wdp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1538" y="2471739"/>
            <a:ext cx="121443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50800" dist="38100" dir="2700000" sx="107000" sy="107000" algn="tl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K</a:t>
            </a:r>
            <a:endParaRPr lang="en-IN" sz="13800" dirty="0">
              <a:ln>
                <a:solidFill>
                  <a:schemeClr val="bg1"/>
                </a:solidFill>
              </a:ln>
              <a:solidFill>
                <a:srgbClr val="00B050"/>
              </a:solidFill>
              <a:effectLst>
                <a:outerShdw blurRad="50800" dist="38100" dir="2700000" sx="107000" sy="107000" algn="tl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174300" y="-1528765"/>
            <a:ext cx="0" cy="4687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1088572" y="3091543"/>
            <a:ext cx="203200" cy="24674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reeform 5"/>
          <p:cNvSpPr/>
          <p:nvPr/>
        </p:nvSpPr>
        <p:spPr>
          <a:xfrm>
            <a:off x="1170272" y="2714571"/>
            <a:ext cx="144178" cy="414392"/>
          </a:xfrm>
          <a:custGeom>
            <a:avLst/>
            <a:gdLst>
              <a:gd name="connsiteX0" fmla="*/ 29878 w 144178"/>
              <a:gd name="connsiteY0" fmla="*/ 414392 h 414392"/>
              <a:gd name="connsiteX1" fmla="*/ 1303 w 144178"/>
              <a:gd name="connsiteY1" fmla="*/ 342954 h 414392"/>
              <a:gd name="connsiteX2" fmla="*/ 87028 w 144178"/>
              <a:gd name="connsiteY2" fmla="*/ 42917 h 414392"/>
              <a:gd name="connsiteX3" fmla="*/ 144178 w 144178"/>
              <a:gd name="connsiteY3" fmla="*/ 54 h 41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178" h="414392">
                <a:moveTo>
                  <a:pt x="29878" y="414392"/>
                </a:moveTo>
                <a:cubicBezTo>
                  <a:pt x="20353" y="390579"/>
                  <a:pt x="2809" y="368557"/>
                  <a:pt x="1303" y="342954"/>
                </a:cubicBezTo>
                <a:cubicBezTo>
                  <a:pt x="-4859" y="238188"/>
                  <a:pt x="8759" y="121186"/>
                  <a:pt x="87028" y="42917"/>
                </a:cubicBezTo>
                <a:cubicBezTo>
                  <a:pt x="133258" y="-3313"/>
                  <a:pt x="109685" y="54"/>
                  <a:pt x="144178" y="54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5849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21000">
              <a:schemeClr val="accent6">
                <a:lumMod val="0"/>
                <a:lumOff val="100000"/>
              </a:schemeClr>
            </a:gs>
            <a:gs pos="82000">
              <a:schemeClr val="accent6">
                <a:lumMod val="10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-15692" y="1756229"/>
            <a:ext cx="12087225" cy="5087484"/>
          </a:xfrm>
          <a:custGeom>
            <a:avLst/>
            <a:gdLst>
              <a:gd name="connsiteX0" fmla="*/ 0 w 12087225"/>
              <a:gd name="connsiteY0" fmla="*/ 0 h 4229100"/>
              <a:gd name="connsiteX1" fmla="*/ 0 w 12087225"/>
              <a:gd name="connsiteY1" fmla="*/ 0 h 4229100"/>
              <a:gd name="connsiteX2" fmla="*/ 128587 w 12087225"/>
              <a:gd name="connsiteY2" fmla="*/ 0 h 4229100"/>
              <a:gd name="connsiteX3" fmla="*/ 1928812 w 12087225"/>
              <a:gd name="connsiteY3" fmla="*/ 0 h 4229100"/>
              <a:gd name="connsiteX4" fmla="*/ 1928812 w 12087225"/>
              <a:gd name="connsiteY4" fmla="*/ 1071562 h 4229100"/>
              <a:gd name="connsiteX5" fmla="*/ 3586162 w 12087225"/>
              <a:gd name="connsiteY5" fmla="*/ 1071562 h 4229100"/>
              <a:gd name="connsiteX6" fmla="*/ 3586162 w 12087225"/>
              <a:gd name="connsiteY6" fmla="*/ 2043112 h 4229100"/>
              <a:gd name="connsiteX7" fmla="*/ 5357812 w 12087225"/>
              <a:gd name="connsiteY7" fmla="*/ 2043112 h 4229100"/>
              <a:gd name="connsiteX8" fmla="*/ 5357812 w 12087225"/>
              <a:gd name="connsiteY8" fmla="*/ 2886075 h 4229100"/>
              <a:gd name="connsiteX9" fmla="*/ 7943850 w 12087225"/>
              <a:gd name="connsiteY9" fmla="*/ 2886075 h 4229100"/>
              <a:gd name="connsiteX10" fmla="*/ 7943850 w 12087225"/>
              <a:gd name="connsiteY10" fmla="*/ 3514725 h 4229100"/>
              <a:gd name="connsiteX11" fmla="*/ 12087225 w 12087225"/>
              <a:gd name="connsiteY11" fmla="*/ 3514725 h 4229100"/>
              <a:gd name="connsiteX12" fmla="*/ 12087225 w 12087225"/>
              <a:gd name="connsiteY12" fmla="*/ 4229100 h 4229100"/>
              <a:gd name="connsiteX13" fmla="*/ 14287 w 12087225"/>
              <a:gd name="connsiteY13" fmla="*/ 4229100 h 4229100"/>
              <a:gd name="connsiteX14" fmla="*/ 0 w 12087225"/>
              <a:gd name="connsiteY14" fmla="*/ 0 h 422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087225" h="4229100">
                <a:moveTo>
                  <a:pt x="0" y="0"/>
                </a:moveTo>
                <a:lnTo>
                  <a:pt x="0" y="0"/>
                </a:lnTo>
                <a:lnTo>
                  <a:pt x="128587" y="0"/>
                </a:lnTo>
                <a:lnTo>
                  <a:pt x="1928812" y="0"/>
                </a:lnTo>
                <a:lnTo>
                  <a:pt x="1928812" y="1071562"/>
                </a:lnTo>
                <a:lnTo>
                  <a:pt x="3586162" y="1071562"/>
                </a:lnTo>
                <a:lnTo>
                  <a:pt x="3586162" y="2043112"/>
                </a:lnTo>
                <a:lnTo>
                  <a:pt x="5357812" y="2043112"/>
                </a:lnTo>
                <a:lnTo>
                  <a:pt x="5357812" y="2886075"/>
                </a:lnTo>
                <a:lnTo>
                  <a:pt x="7943850" y="2886075"/>
                </a:lnTo>
                <a:lnTo>
                  <a:pt x="7943850" y="3514725"/>
                </a:lnTo>
                <a:lnTo>
                  <a:pt x="12087225" y="3514725"/>
                </a:lnTo>
                <a:lnTo>
                  <a:pt x="12087225" y="4229100"/>
                </a:lnTo>
                <a:lnTo>
                  <a:pt x="14287" y="4229100"/>
                </a:lnTo>
                <a:cubicBezTo>
                  <a:pt x="9525" y="2819400"/>
                  <a:pt x="4762" y="1409700"/>
                  <a:pt x="0" y="0"/>
                </a:cubicBezTo>
                <a:close/>
              </a:path>
            </a:pathLst>
          </a:custGeom>
          <a:blipFill>
            <a:blip r:embed="rId3"/>
            <a:tile tx="0" ty="0" sx="100000" sy="100000" flip="none" algn="tl"/>
          </a:blipFill>
          <a:ln>
            <a:noFill/>
          </a:ln>
          <a:scene3d>
            <a:camera prst="orthographicFront"/>
            <a:lightRig rig="threePt" dir="t"/>
          </a:scene3d>
          <a:sp3d extrusionH="76200">
            <a:bevelT w="438150" h="146050" prst="angle"/>
            <a:bevelB w="63500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49" y="1364105"/>
            <a:ext cx="873626" cy="873626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7659974" y="494675"/>
            <a:ext cx="2458387" cy="2158584"/>
            <a:chOff x="7659974" y="494675"/>
            <a:chExt cx="2458387" cy="215858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839855" y="624115"/>
              <a:ext cx="2078686" cy="1931708"/>
            </a:xfrm>
            <a:prstGeom prst="rect">
              <a:avLst/>
            </a:prstGeom>
          </p:spPr>
        </p:pic>
        <p:sp>
          <p:nvSpPr>
            <p:cNvPr id="4" name="Frame 3"/>
            <p:cNvSpPr/>
            <p:nvPr/>
          </p:nvSpPr>
          <p:spPr>
            <a:xfrm>
              <a:off x="7659974" y="494675"/>
              <a:ext cx="2458387" cy="2158584"/>
            </a:xfrm>
            <a:prstGeom prst="frame">
              <a:avLst/>
            </a:prstGeom>
            <a:blipFill>
              <a:blip r:embed="rId3"/>
              <a:tile tx="0" ty="0" sx="100000" sy="100000" flip="none" algn="tl"/>
            </a:blipFill>
            <a:ln>
              <a:noFill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4400" y="0"/>
            <a:ext cx="1644962" cy="191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34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0 C 0.01484 -0.01944 0.08203 -0.07153 0.12734 -0.01806 C 0.17265 0.03472 0.22604 0.28472 0.27057 0.31875 C 0.31471 0.35231 0.35846 0.15718 0.39375 0.18495 C 0.42942 0.2125 0.44557 0.44745 0.48346 0.48472 C 0.52174 0.52153 0.59375 0.40324 0.6233 0.40741 C 0.6526 0.41111 0.66067 0.43125 0.66067 0.5081 C 0.66067 0.46968 0.70052 0.47569 0.71458 0.48403 C 0.72838 0.49236 0.74453 0.52222 0.74453 0.5581 C 0.74453 0.53843 0.75195 0.51944 0.75989 0.51944 C 0.76406 0.51944 0.77487 0.53912 0.77487 0.5581 C 0.77487 0.54838 0.77916 0.53843 0.78281 0.53843 C 0.78281 0.54074 0.7901 0.54722 0.7901 0.5581 C 0.7901 0.55255 0.7901 0.54838 0.79388 0.54838 C 0.79388 0.55069 0.79791 0.55347 0.79791 0.5581 L 0.79791 0.55069 C 0.80208 0.55069 0.80208 0.55255 0.80208 0.55509 C 0.80586 0.55509 0.80586 0.55347 0.80586 0.55069 C 0.80989 0.55069 0.81888 0.61111 0.81888 0.61458 " pathEditMode="relative" rAng="0" ptsTypes="AAAAAAAAAAAAAAAAAAA">
                                      <p:cBhvr>
                                        <p:cTn id="6" dur="6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938" y="28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5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125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Moon 92"/>
          <p:cNvSpPr/>
          <p:nvPr/>
        </p:nvSpPr>
        <p:spPr>
          <a:xfrm rot="19876552">
            <a:off x="2929871" y="1844030"/>
            <a:ext cx="1725227" cy="3471537"/>
          </a:xfrm>
          <a:prstGeom prst="moon">
            <a:avLst>
              <a:gd name="adj" fmla="val 58530"/>
            </a:avLst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Oval 93"/>
          <p:cNvSpPr/>
          <p:nvPr/>
        </p:nvSpPr>
        <p:spPr>
          <a:xfrm>
            <a:off x="6700838" y="1765283"/>
            <a:ext cx="2686050" cy="2743200"/>
          </a:xfrm>
          <a:prstGeom prst="ellipse">
            <a:avLst/>
          </a:prstGeom>
          <a:gradFill flip="none" rotWithShape="1">
            <a:gsLst>
              <a:gs pos="0">
                <a:srgbClr val="FFC000"/>
              </a:gs>
              <a:gs pos="66000">
                <a:srgbClr val="FFC000">
                  <a:tint val="44500"/>
                  <a:satMod val="160000"/>
                  <a:alpha val="96000"/>
                  <a:lumMod val="37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5" name="5-Point Star 94"/>
          <p:cNvSpPr/>
          <p:nvPr/>
        </p:nvSpPr>
        <p:spPr>
          <a:xfrm>
            <a:off x="943307" y="385763"/>
            <a:ext cx="900112" cy="714375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5-Point Star 95"/>
          <p:cNvSpPr/>
          <p:nvPr/>
        </p:nvSpPr>
        <p:spPr>
          <a:xfrm>
            <a:off x="4933091" y="1643061"/>
            <a:ext cx="900112" cy="714375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7" name="5-Point Star 96"/>
          <p:cNvSpPr/>
          <p:nvPr/>
        </p:nvSpPr>
        <p:spPr>
          <a:xfrm>
            <a:off x="943307" y="3222610"/>
            <a:ext cx="900112" cy="714375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8" name="5-Point Star 97"/>
          <p:cNvSpPr/>
          <p:nvPr/>
        </p:nvSpPr>
        <p:spPr>
          <a:xfrm>
            <a:off x="3795983" y="5965810"/>
            <a:ext cx="900112" cy="714375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9" name="5-Point Star 98"/>
          <p:cNvSpPr/>
          <p:nvPr/>
        </p:nvSpPr>
        <p:spPr>
          <a:xfrm>
            <a:off x="7796483" y="193659"/>
            <a:ext cx="900112" cy="714375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0" name="5-Point Star 99"/>
          <p:cNvSpPr/>
          <p:nvPr/>
        </p:nvSpPr>
        <p:spPr>
          <a:xfrm>
            <a:off x="10425383" y="2357436"/>
            <a:ext cx="900112" cy="714375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1" name="5-Point Star 100"/>
          <p:cNvSpPr/>
          <p:nvPr/>
        </p:nvSpPr>
        <p:spPr>
          <a:xfrm>
            <a:off x="9332389" y="4816446"/>
            <a:ext cx="900112" cy="714375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" name="5-Point Star 101"/>
          <p:cNvSpPr/>
          <p:nvPr/>
        </p:nvSpPr>
        <p:spPr>
          <a:xfrm>
            <a:off x="7346427" y="5895930"/>
            <a:ext cx="900112" cy="714375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" name="5-Point Star 102"/>
          <p:cNvSpPr/>
          <p:nvPr/>
        </p:nvSpPr>
        <p:spPr>
          <a:xfrm>
            <a:off x="2600657" y="908034"/>
            <a:ext cx="313993" cy="285753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" name="5-Point Star 103"/>
          <p:cNvSpPr/>
          <p:nvPr/>
        </p:nvSpPr>
        <p:spPr>
          <a:xfrm>
            <a:off x="1843419" y="2043111"/>
            <a:ext cx="313993" cy="285753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5" name="5-Point Star 104"/>
          <p:cNvSpPr/>
          <p:nvPr/>
        </p:nvSpPr>
        <p:spPr>
          <a:xfrm>
            <a:off x="4089042" y="414337"/>
            <a:ext cx="313993" cy="285753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6" name="5-Point Star 105"/>
          <p:cNvSpPr/>
          <p:nvPr/>
        </p:nvSpPr>
        <p:spPr>
          <a:xfrm>
            <a:off x="5451178" y="2994006"/>
            <a:ext cx="313993" cy="285753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7" name="5-Point Star 106"/>
          <p:cNvSpPr/>
          <p:nvPr/>
        </p:nvSpPr>
        <p:spPr>
          <a:xfrm>
            <a:off x="2408438" y="4365606"/>
            <a:ext cx="313993" cy="285753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8" name="5-Point Star 107"/>
          <p:cNvSpPr/>
          <p:nvPr/>
        </p:nvSpPr>
        <p:spPr>
          <a:xfrm>
            <a:off x="493913" y="5895930"/>
            <a:ext cx="313993" cy="285753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" name="5-Point Star 108"/>
          <p:cNvSpPr/>
          <p:nvPr/>
        </p:nvSpPr>
        <p:spPr>
          <a:xfrm>
            <a:off x="2502134" y="6253117"/>
            <a:ext cx="313993" cy="285753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0" name="5-Point Star 109"/>
          <p:cNvSpPr/>
          <p:nvPr/>
        </p:nvSpPr>
        <p:spPr>
          <a:xfrm>
            <a:off x="6016859" y="5173633"/>
            <a:ext cx="313993" cy="285753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5-Point Star 110"/>
          <p:cNvSpPr/>
          <p:nvPr/>
        </p:nvSpPr>
        <p:spPr>
          <a:xfrm>
            <a:off x="6411259" y="765157"/>
            <a:ext cx="313993" cy="285753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" name="5-Point Star 111"/>
          <p:cNvSpPr/>
          <p:nvPr/>
        </p:nvSpPr>
        <p:spPr>
          <a:xfrm>
            <a:off x="10561446" y="765157"/>
            <a:ext cx="313993" cy="285753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5-Point Star 112"/>
          <p:cNvSpPr/>
          <p:nvPr/>
        </p:nvSpPr>
        <p:spPr>
          <a:xfrm>
            <a:off x="10920953" y="4365606"/>
            <a:ext cx="313993" cy="285753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5-Point Star 113"/>
          <p:cNvSpPr/>
          <p:nvPr/>
        </p:nvSpPr>
        <p:spPr>
          <a:xfrm>
            <a:off x="11168498" y="5802277"/>
            <a:ext cx="313993" cy="285753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5" name="5-Point Star 114"/>
          <p:cNvSpPr/>
          <p:nvPr/>
        </p:nvSpPr>
        <p:spPr>
          <a:xfrm>
            <a:off x="9782445" y="3651232"/>
            <a:ext cx="313993" cy="285753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6" name="5-Point Star 115"/>
          <p:cNvSpPr/>
          <p:nvPr/>
        </p:nvSpPr>
        <p:spPr>
          <a:xfrm>
            <a:off x="9396516" y="1622405"/>
            <a:ext cx="313993" cy="285753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7" name="5-Point Star 116"/>
          <p:cNvSpPr/>
          <p:nvPr/>
        </p:nvSpPr>
        <p:spPr>
          <a:xfrm>
            <a:off x="7886866" y="5030754"/>
            <a:ext cx="313993" cy="285753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8" name="5-Point Star 117"/>
          <p:cNvSpPr/>
          <p:nvPr/>
        </p:nvSpPr>
        <p:spPr>
          <a:xfrm>
            <a:off x="5317269" y="128584"/>
            <a:ext cx="313993" cy="285753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9" name="5-Point Star 118"/>
          <p:cNvSpPr/>
          <p:nvPr/>
        </p:nvSpPr>
        <p:spPr>
          <a:xfrm>
            <a:off x="1038476" y="4887877"/>
            <a:ext cx="313993" cy="285753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06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1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1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1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1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repeatCount="1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0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repeatCount="1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0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repeatCount="1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9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mph" presetSubtype="0" repeatCount="1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9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mph" presetSubtype="0" repeatCount="1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0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mph" presetSubtype="0" repeatCount="1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0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mph" presetSubtype="0" repeatCount="1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10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26" presetClass="emph" presetSubtype="0" repeatCount="1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10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6" presetClass="emph" presetSubtype="0" repeatCount="1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1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mph" presetSubtype="0" repeatCount="1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10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6" presetClass="emph" presetSubtype="0" repeatCount="1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10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6" presetClass="emph" presetSubtype="0" repeatCount="1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1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mph" presetSubtype="0" repeatCount="1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10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26" presetClass="emph" presetSubtype="0" repeatCount="1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1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mph" presetSubtype="0" repeatCount="1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1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26" presetClass="emph" presetSubtype="0" repeatCount="1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1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mph" presetSubtype="0" repeatCount="1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1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26" presetClass="emph" presetSubtype="0" repeatCount="1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 tmFilter="0, 0; .2, .5; .8, .5; 1, 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250" autoRev="1" fill="hold"/>
                                        <p:tgtEl>
                                          <p:spTgt spid="1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6" presetClass="emph" presetSubtype="0" repeatCount="1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1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26" presetClass="emph" presetSubtype="0" repeatCount="1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 tmFilter="0, 0; .2, .5; .8, .5; 1, 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250" autoRev="1" fill="hold"/>
                                        <p:tgtEl>
                                          <p:spTgt spid="1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26" presetClass="emph" presetSubtype="0" repeatCount="1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1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7350" y="2371949"/>
            <a:ext cx="57150" cy="4400550"/>
          </a:xfrm>
          <a:prstGeom prst="rect">
            <a:avLst/>
          </a:prstGeom>
          <a:gradFill>
            <a:gsLst>
              <a:gs pos="0">
                <a:srgbClr val="FF0000"/>
              </a:gs>
              <a:gs pos="39000">
                <a:srgbClr val="FFFF00"/>
              </a:gs>
              <a:gs pos="70000">
                <a:srgbClr val="002060"/>
              </a:gs>
              <a:gs pos="100000">
                <a:srgbClr val="00B0F0"/>
              </a:gs>
            </a:gsLst>
            <a:lin ang="5400000" scaled="1"/>
          </a:gradFill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24-Point Star 2"/>
          <p:cNvSpPr/>
          <p:nvPr/>
        </p:nvSpPr>
        <p:spPr>
          <a:xfrm>
            <a:off x="-257175" y="620147"/>
            <a:ext cx="3886200" cy="3300412"/>
          </a:xfrm>
          <a:prstGeom prst="star24">
            <a:avLst>
              <a:gd name="adj" fmla="val 4592"/>
            </a:avLst>
          </a:prstGeom>
          <a:gradFill flip="none" rotWithShape="1">
            <a:gsLst>
              <a:gs pos="53000">
                <a:srgbClr val="FF0000"/>
              </a:gs>
              <a:gs pos="44000">
                <a:srgbClr val="FFFF00"/>
              </a:gs>
              <a:gs pos="79000">
                <a:srgbClr val="002060"/>
              </a:gs>
              <a:gs pos="100000">
                <a:srgbClr val="00B0F0"/>
              </a:gs>
            </a:gsLst>
            <a:path path="circle">
              <a:fillToRect l="100000" t="100000"/>
            </a:path>
            <a:tileRect r="-100000" b="-100000"/>
          </a:gradFill>
          <a:ln w="3175">
            <a:solidFill>
              <a:schemeClr val="bg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4190687" y="4022155"/>
            <a:ext cx="57150" cy="4400550"/>
          </a:xfrm>
          <a:prstGeom prst="rect">
            <a:avLst/>
          </a:prstGeom>
          <a:gradFill>
            <a:gsLst>
              <a:gs pos="0">
                <a:srgbClr val="FF0000"/>
              </a:gs>
              <a:gs pos="39000">
                <a:srgbClr val="FFFF00"/>
              </a:gs>
              <a:gs pos="70000">
                <a:srgbClr val="002060"/>
              </a:gs>
              <a:gs pos="100000">
                <a:srgbClr val="00B0F0"/>
              </a:gs>
            </a:gsLst>
            <a:lin ang="5400000" scaled="1"/>
          </a:gradFill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24-Point Star 4"/>
          <p:cNvSpPr/>
          <p:nvPr/>
        </p:nvSpPr>
        <p:spPr>
          <a:xfrm>
            <a:off x="2276162" y="2270353"/>
            <a:ext cx="3886200" cy="3300412"/>
          </a:xfrm>
          <a:prstGeom prst="star24">
            <a:avLst>
              <a:gd name="adj" fmla="val 4592"/>
            </a:avLst>
          </a:prstGeom>
          <a:gradFill flip="none" rotWithShape="1">
            <a:gsLst>
              <a:gs pos="15000">
                <a:srgbClr val="FF0000"/>
              </a:gs>
              <a:gs pos="77000">
                <a:srgbClr val="FFFF00"/>
              </a:gs>
              <a:gs pos="0">
                <a:srgbClr val="002060"/>
              </a:gs>
              <a:gs pos="100000">
                <a:srgbClr val="00B0F0"/>
              </a:gs>
            </a:gsLst>
            <a:path path="circle">
              <a:fillToRect l="100000" t="100000"/>
            </a:path>
            <a:tileRect r="-100000" b="-100000"/>
          </a:gradFill>
          <a:ln w="3175">
            <a:solidFill>
              <a:schemeClr val="bg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6642514" y="1821880"/>
            <a:ext cx="57150" cy="4400550"/>
          </a:xfrm>
          <a:prstGeom prst="rect">
            <a:avLst/>
          </a:prstGeom>
          <a:gradFill>
            <a:gsLst>
              <a:gs pos="0">
                <a:srgbClr val="FF0000"/>
              </a:gs>
              <a:gs pos="39000">
                <a:srgbClr val="FFFF00"/>
              </a:gs>
              <a:gs pos="70000">
                <a:srgbClr val="002060"/>
              </a:gs>
              <a:gs pos="100000">
                <a:srgbClr val="00B0F0"/>
              </a:gs>
            </a:gsLst>
            <a:lin ang="5400000" scaled="1"/>
          </a:gradFill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24-Point Star 6"/>
          <p:cNvSpPr/>
          <p:nvPr/>
        </p:nvSpPr>
        <p:spPr>
          <a:xfrm>
            <a:off x="4727989" y="70078"/>
            <a:ext cx="3886200" cy="3300412"/>
          </a:xfrm>
          <a:prstGeom prst="star24">
            <a:avLst>
              <a:gd name="adj" fmla="val 4592"/>
            </a:avLst>
          </a:prstGeom>
          <a:gradFill flip="none" rotWithShape="1">
            <a:gsLst>
              <a:gs pos="86000">
                <a:srgbClr val="FF0000"/>
              </a:gs>
              <a:gs pos="8000">
                <a:srgbClr val="FFFF00"/>
              </a:gs>
              <a:gs pos="27000">
                <a:srgbClr val="FFCCFF"/>
              </a:gs>
              <a:gs pos="100000">
                <a:srgbClr val="00B0F0"/>
              </a:gs>
            </a:gsLst>
            <a:path path="circle">
              <a:fillToRect l="100000" t="100000"/>
            </a:path>
            <a:tileRect r="-100000" b="-100000"/>
          </a:gradFill>
          <a:ln w="3175">
            <a:solidFill>
              <a:schemeClr val="bg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9184282" y="4022155"/>
            <a:ext cx="57150" cy="4400550"/>
          </a:xfrm>
          <a:prstGeom prst="rect">
            <a:avLst/>
          </a:prstGeom>
          <a:gradFill>
            <a:gsLst>
              <a:gs pos="0">
                <a:srgbClr val="FF0000"/>
              </a:gs>
              <a:gs pos="39000">
                <a:srgbClr val="FFFF00"/>
              </a:gs>
              <a:gs pos="70000">
                <a:srgbClr val="002060"/>
              </a:gs>
              <a:gs pos="100000">
                <a:srgbClr val="00B0F0"/>
              </a:gs>
            </a:gsLst>
            <a:lin ang="5400000" scaled="1"/>
          </a:gradFill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24-Point Star 8"/>
          <p:cNvSpPr/>
          <p:nvPr/>
        </p:nvSpPr>
        <p:spPr>
          <a:xfrm>
            <a:off x="7269757" y="2270353"/>
            <a:ext cx="3886200" cy="3300412"/>
          </a:xfrm>
          <a:prstGeom prst="star24">
            <a:avLst>
              <a:gd name="adj" fmla="val 4592"/>
            </a:avLst>
          </a:prstGeom>
          <a:gradFill flip="none" rotWithShape="1">
            <a:gsLst>
              <a:gs pos="45000">
                <a:schemeClr val="accent4">
                  <a:lumMod val="75000"/>
                </a:schemeClr>
              </a:gs>
              <a:gs pos="79000">
                <a:srgbClr val="FFFF00"/>
              </a:gs>
              <a:gs pos="8000">
                <a:srgbClr val="002060"/>
              </a:gs>
              <a:gs pos="100000">
                <a:srgbClr val="00B0F0"/>
              </a:gs>
            </a:gsLst>
            <a:path path="circle">
              <a:fillToRect l="100000" t="100000"/>
            </a:path>
            <a:tileRect r="-100000" b="-100000"/>
          </a:gradFill>
          <a:ln w="3175">
            <a:solidFill>
              <a:schemeClr val="bg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1049148" y="1443846"/>
            <a:ext cx="57150" cy="4400550"/>
          </a:xfrm>
          <a:prstGeom prst="rect">
            <a:avLst/>
          </a:prstGeom>
          <a:gradFill>
            <a:gsLst>
              <a:gs pos="0">
                <a:srgbClr val="FF0000"/>
              </a:gs>
              <a:gs pos="39000">
                <a:srgbClr val="FFFF00"/>
              </a:gs>
              <a:gs pos="70000">
                <a:srgbClr val="002060"/>
              </a:gs>
              <a:gs pos="100000">
                <a:srgbClr val="00B0F0"/>
              </a:gs>
            </a:gsLst>
            <a:lin ang="5400000" scaled="1"/>
          </a:gradFill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24-Point Star 10"/>
          <p:cNvSpPr/>
          <p:nvPr/>
        </p:nvSpPr>
        <p:spPr>
          <a:xfrm>
            <a:off x="9134623" y="-307956"/>
            <a:ext cx="3886200" cy="3300412"/>
          </a:xfrm>
          <a:prstGeom prst="star24">
            <a:avLst>
              <a:gd name="adj" fmla="val 4592"/>
            </a:avLst>
          </a:prstGeom>
          <a:gradFill flip="none" rotWithShape="1">
            <a:gsLst>
              <a:gs pos="73000">
                <a:srgbClr val="FF0000"/>
              </a:gs>
              <a:gs pos="55000">
                <a:srgbClr val="FFFF00"/>
              </a:gs>
              <a:gs pos="100000">
                <a:srgbClr val="002060"/>
              </a:gs>
              <a:gs pos="3000">
                <a:srgbClr val="00B0F0"/>
              </a:gs>
            </a:gsLst>
            <a:path path="circle">
              <a:fillToRect l="100000" t="100000"/>
            </a:path>
            <a:tileRect r="-100000" b="-100000"/>
          </a:gradFill>
          <a:ln w="3175">
            <a:solidFill>
              <a:schemeClr val="bg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4504308" y="1268226"/>
            <a:ext cx="57150" cy="4400550"/>
          </a:xfrm>
          <a:prstGeom prst="rect">
            <a:avLst/>
          </a:prstGeom>
          <a:gradFill>
            <a:gsLst>
              <a:gs pos="0">
                <a:srgbClr val="FF0000"/>
              </a:gs>
              <a:gs pos="39000">
                <a:srgbClr val="FFFF00"/>
              </a:gs>
              <a:gs pos="70000">
                <a:srgbClr val="002060"/>
              </a:gs>
              <a:gs pos="100000">
                <a:srgbClr val="00B0F0"/>
              </a:gs>
            </a:gsLst>
            <a:lin ang="5400000" scaled="1"/>
          </a:gradFill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24-Point Star 17"/>
          <p:cNvSpPr/>
          <p:nvPr/>
        </p:nvSpPr>
        <p:spPr>
          <a:xfrm>
            <a:off x="2589783" y="-483576"/>
            <a:ext cx="3886200" cy="3300412"/>
          </a:xfrm>
          <a:prstGeom prst="star24">
            <a:avLst>
              <a:gd name="adj" fmla="val 4592"/>
            </a:avLst>
          </a:prstGeom>
          <a:gradFill flip="none" rotWithShape="1">
            <a:gsLst>
              <a:gs pos="33000">
                <a:srgbClr val="294451"/>
              </a:gs>
              <a:gs pos="51000">
                <a:srgbClr val="CCCCFF"/>
              </a:gs>
              <a:gs pos="57000">
                <a:srgbClr val="FFFF00"/>
              </a:gs>
              <a:gs pos="0">
                <a:srgbClr val="002060"/>
              </a:gs>
              <a:gs pos="100000">
                <a:srgbClr val="00B0F0"/>
              </a:gs>
            </a:gsLst>
            <a:path path="circle">
              <a:fillToRect l="100000" t="100000"/>
            </a:path>
            <a:tileRect r="-100000" b="-100000"/>
          </a:gradFill>
          <a:ln w="3175">
            <a:solidFill>
              <a:schemeClr val="bg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8667124" y="1170215"/>
            <a:ext cx="57150" cy="4400550"/>
          </a:xfrm>
          <a:prstGeom prst="rect">
            <a:avLst/>
          </a:prstGeom>
          <a:gradFill>
            <a:gsLst>
              <a:gs pos="0">
                <a:srgbClr val="FF0000"/>
              </a:gs>
              <a:gs pos="39000">
                <a:srgbClr val="FFFF00"/>
              </a:gs>
              <a:gs pos="70000">
                <a:srgbClr val="002060"/>
              </a:gs>
              <a:gs pos="100000">
                <a:srgbClr val="00B0F0"/>
              </a:gs>
            </a:gsLst>
            <a:lin ang="5400000" scaled="1"/>
          </a:gradFill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24-Point Star 19"/>
          <p:cNvSpPr/>
          <p:nvPr/>
        </p:nvSpPr>
        <p:spPr>
          <a:xfrm>
            <a:off x="6752599" y="-581587"/>
            <a:ext cx="3886200" cy="3300412"/>
          </a:xfrm>
          <a:prstGeom prst="star24">
            <a:avLst>
              <a:gd name="adj" fmla="val 4592"/>
            </a:avLst>
          </a:prstGeom>
          <a:gradFill flip="none" rotWithShape="1">
            <a:gsLst>
              <a:gs pos="8000">
                <a:srgbClr val="FF0000"/>
              </a:gs>
              <a:gs pos="40000">
                <a:schemeClr val="tx1"/>
              </a:gs>
              <a:gs pos="79000">
                <a:srgbClr val="002060"/>
              </a:gs>
              <a:gs pos="100000">
                <a:srgbClr val="00B0F0"/>
              </a:gs>
            </a:gsLst>
            <a:path path="circle">
              <a:fillToRect l="100000" t="100000"/>
            </a:path>
            <a:tileRect r="-100000" b="-100000"/>
          </a:gradFill>
          <a:ln w="3175">
            <a:solidFill>
              <a:schemeClr val="bg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851858" y="4922686"/>
            <a:ext cx="57150" cy="4400550"/>
          </a:xfrm>
          <a:prstGeom prst="rect">
            <a:avLst/>
          </a:prstGeom>
          <a:gradFill>
            <a:gsLst>
              <a:gs pos="0">
                <a:srgbClr val="FF0000"/>
              </a:gs>
              <a:gs pos="39000">
                <a:srgbClr val="FFFF00"/>
              </a:gs>
              <a:gs pos="70000">
                <a:srgbClr val="002060"/>
              </a:gs>
              <a:gs pos="100000">
                <a:srgbClr val="00B0F0"/>
              </a:gs>
            </a:gsLst>
            <a:lin ang="5400000" scaled="1"/>
          </a:gradFill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24-Point Star 21"/>
          <p:cNvSpPr/>
          <p:nvPr/>
        </p:nvSpPr>
        <p:spPr>
          <a:xfrm>
            <a:off x="-1062667" y="3170884"/>
            <a:ext cx="3886200" cy="3300412"/>
          </a:xfrm>
          <a:prstGeom prst="star24">
            <a:avLst>
              <a:gd name="adj" fmla="val 4592"/>
            </a:avLst>
          </a:prstGeom>
          <a:gradFill flip="none" rotWithShape="1">
            <a:gsLst>
              <a:gs pos="58000">
                <a:srgbClr val="99FF33"/>
              </a:gs>
              <a:gs pos="25000">
                <a:srgbClr val="FFFF00"/>
              </a:gs>
              <a:gs pos="79000">
                <a:srgbClr val="002060"/>
              </a:gs>
              <a:gs pos="100000">
                <a:srgbClr val="00B0F0"/>
              </a:gs>
            </a:gsLst>
            <a:path path="circle">
              <a:fillToRect l="100000" t="100000"/>
            </a:path>
            <a:tileRect r="-100000" b="-100000"/>
          </a:gradFill>
          <a:ln w="3175">
            <a:solidFill>
              <a:schemeClr val="bg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6060708" y="4848662"/>
            <a:ext cx="57150" cy="4400550"/>
          </a:xfrm>
          <a:prstGeom prst="rect">
            <a:avLst/>
          </a:prstGeom>
          <a:gradFill>
            <a:gsLst>
              <a:gs pos="0">
                <a:srgbClr val="FF0000"/>
              </a:gs>
              <a:gs pos="39000">
                <a:srgbClr val="FFFF00"/>
              </a:gs>
              <a:gs pos="70000">
                <a:srgbClr val="002060"/>
              </a:gs>
              <a:gs pos="100000">
                <a:srgbClr val="00B0F0"/>
              </a:gs>
            </a:gsLst>
            <a:lin ang="5400000" scaled="1"/>
          </a:gradFill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24-Point Star 25"/>
          <p:cNvSpPr/>
          <p:nvPr/>
        </p:nvSpPr>
        <p:spPr>
          <a:xfrm>
            <a:off x="4146183" y="3096860"/>
            <a:ext cx="3886200" cy="3300412"/>
          </a:xfrm>
          <a:prstGeom prst="star24">
            <a:avLst>
              <a:gd name="adj" fmla="val 4592"/>
            </a:avLst>
          </a:prstGeom>
          <a:gradFill flip="none" rotWithShape="1">
            <a:gsLst>
              <a:gs pos="50000">
                <a:srgbClr val="7030A0"/>
              </a:gs>
              <a:gs pos="76000">
                <a:srgbClr val="FF0000"/>
              </a:gs>
              <a:gs pos="57000">
                <a:srgbClr val="FFFF00"/>
              </a:gs>
              <a:gs pos="0">
                <a:srgbClr val="002060"/>
              </a:gs>
              <a:gs pos="100000">
                <a:srgbClr val="00B0F0"/>
              </a:gs>
            </a:gsLst>
            <a:path path="circle">
              <a:fillToRect l="100000" t="100000"/>
            </a:path>
            <a:tileRect r="-100000" b="-100000"/>
          </a:gradFill>
          <a:ln w="3175">
            <a:solidFill>
              <a:schemeClr val="bg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/>
          <p:cNvSpPr/>
          <p:nvPr/>
        </p:nvSpPr>
        <p:spPr>
          <a:xfrm>
            <a:off x="696342" y="1170215"/>
            <a:ext cx="57150" cy="4400550"/>
          </a:xfrm>
          <a:prstGeom prst="rect">
            <a:avLst/>
          </a:prstGeom>
          <a:gradFill>
            <a:gsLst>
              <a:gs pos="50000">
                <a:srgbClr val="00B050"/>
              </a:gs>
              <a:gs pos="51000">
                <a:srgbClr val="CCCCFF"/>
              </a:gs>
              <a:gs pos="57000">
                <a:srgbClr val="FFFF00"/>
              </a:gs>
              <a:gs pos="0">
                <a:srgbClr val="002060"/>
              </a:gs>
              <a:gs pos="100000">
                <a:srgbClr val="00B0F0"/>
              </a:gs>
            </a:gsLst>
            <a:path path="circle">
              <a:fillToRect l="100000" t="100000"/>
            </a:path>
          </a:gradFill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24-Point Star 30"/>
          <p:cNvSpPr/>
          <p:nvPr/>
        </p:nvSpPr>
        <p:spPr>
          <a:xfrm>
            <a:off x="-1218183" y="-581587"/>
            <a:ext cx="3886200" cy="3300412"/>
          </a:xfrm>
          <a:prstGeom prst="star24">
            <a:avLst>
              <a:gd name="adj" fmla="val 4592"/>
            </a:avLst>
          </a:prstGeom>
          <a:gradFill>
            <a:gsLst>
              <a:gs pos="50000">
                <a:srgbClr val="00B050"/>
              </a:gs>
              <a:gs pos="51000">
                <a:srgbClr val="CCCCFF"/>
              </a:gs>
              <a:gs pos="57000">
                <a:srgbClr val="FFFF00"/>
              </a:gs>
              <a:gs pos="0">
                <a:srgbClr val="002060"/>
              </a:gs>
              <a:gs pos="100000">
                <a:srgbClr val="00B0F0"/>
              </a:gs>
            </a:gsLst>
            <a:path path="circle">
              <a:fillToRect l="100000" t="100000"/>
            </a:path>
          </a:gradFill>
          <a:ln w="3175">
            <a:solidFill>
              <a:schemeClr val="bg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71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9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500"/>
                            </p:stCondLst>
                            <p:childTnLst>
                              <p:par>
                                <p:cTn id="46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0"/>
                            </p:stCondLst>
                            <p:childTnLst>
                              <p:par>
                                <p:cTn id="50" presetID="9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500"/>
                            </p:stCondLst>
                            <p:childTnLst>
                              <p:par>
                                <p:cTn id="58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8000"/>
                            </p:stCondLst>
                            <p:childTnLst>
                              <p:par>
                                <p:cTn id="67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8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0"/>
                            </p:stCondLst>
                            <p:childTnLst>
                              <p:par>
                                <p:cTn id="70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500"/>
                            </p:stCondLst>
                            <p:childTnLst>
                              <p:par>
                                <p:cTn id="74" presetID="9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1000"/>
                            </p:stCondLst>
                            <p:childTnLst>
                              <p:par>
                                <p:cTn id="82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1500"/>
                            </p:stCondLst>
                            <p:childTnLst>
                              <p:par>
                                <p:cTn id="91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2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3500"/>
                            </p:stCondLst>
                            <p:childTnLst>
                              <p:par>
                                <p:cTn id="94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4000"/>
                            </p:stCondLst>
                            <p:childTnLst>
                              <p:par>
                                <p:cTn id="98" presetID="9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4500"/>
                            </p:stCondLst>
                            <p:childTnLst>
                              <p:par>
                                <p:cTn id="106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5000"/>
                            </p:stCondLst>
                            <p:childTnLst>
                              <p:par>
                                <p:cTn id="115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6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7000"/>
                            </p:stCondLst>
                            <p:childTnLst>
                              <p:par>
                                <p:cTn id="118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7500"/>
                            </p:stCondLst>
                            <p:childTnLst>
                              <p:par>
                                <p:cTn id="122" presetID="9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8000"/>
                            </p:stCondLst>
                            <p:childTnLst>
                              <p:par>
                                <p:cTn id="130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8500"/>
                            </p:stCondLst>
                            <p:childTnLst>
                              <p:par>
                                <p:cTn id="139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0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0500"/>
                            </p:stCondLst>
                            <p:childTnLst>
                              <p:par>
                                <p:cTn id="142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21000"/>
                            </p:stCondLst>
                            <p:childTnLst>
                              <p:par>
                                <p:cTn id="146" presetID="9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1500"/>
                            </p:stCondLst>
                            <p:childTnLst>
                              <p:par>
                                <p:cTn id="154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22000"/>
                            </p:stCondLst>
                            <p:childTnLst>
                              <p:par>
                                <p:cTn id="163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4" dur="2000" fill="hold"/>
                                        <p:tgtEl>
                                          <p:spTgt spid="2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24000"/>
                            </p:stCondLst>
                            <p:childTnLst>
                              <p:par>
                                <p:cTn id="166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24500"/>
                            </p:stCondLst>
                            <p:childTnLst>
                              <p:par>
                                <p:cTn id="170" presetID="9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25000"/>
                            </p:stCondLst>
                            <p:childTnLst>
                              <p:par>
                                <p:cTn id="178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25500"/>
                            </p:stCondLst>
                            <p:childTnLst>
                              <p:par>
                                <p:cTn id="187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8" dur="200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27500"/>
                            </p:stCondLst>
                            <p:childTnLst>
                              <p:par>
                                <p:cTn id="190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28000"/>
                            </p:stCondLst>
                            <p:childTnLst>
                              <p:par>
                                <p:cTn id="194" presetID="9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28500"/>
                            </p:stCondLst>
                            <p:childTnLst>
                              <p:par>
                                <p:cTn id="202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29000"/>
                            </p:stCondLst>
                            <p:childTnLst>
                              <p:par>
                                <p:cTn id="211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2" dur="2000" fill="hold"/>
                                        <p:tgtEl>
                                          <p:spTgt spid="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31000"/>
                            </p:stCondLst>
                            <p:childTnLst>
                              <p:par>
                                <p:cTn id="214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31500"/>
                            </p:stCondLst>
                            <p:childTnLst>
                              <p:par>
                                <p:cTn id="218" presetID="9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32000"/>
                            </p:stCondLst>
                            <p:childTnLst>
                              <p:par>
                                <p:cTn id="226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32500"/>
                            </p:stCondLst>
                            <p:childTnLst>
                              <p:par>
                                <p:cTn id="235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6" dur="2000" fill="hold"/>
                                        <p:tgtEl>
                                          <p:spTgt spid="3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34500"/>
                            </p:stCondLst>
                            <p:childTnLst>
                              <p:par>
                                <p:cTn id="238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35000"/>
                            </p:stCondLst>
                            <p:childTnLst>
                              <p:par>
                                <p:cTn id="242" presetID="9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3" grpId="2" animBg="1"/>
      <p:bldP spid="3" grpId="3" animBg="1"/>
      <p:bldP spid="4" grpId="0" animBg="1"/>
      <p:bldP spid="4" grpId="1" animBg="1"/>
      <p:bldP spid="5" grpId="0" animBg="1"/>
      <p:bldP spid="5" grpId="1" animBg="1"/>
      <p:bldP spid="5" grpId="2" animBg="1"/>
      <p:bldP spid="5" grpId="3" animBg="1"/>
      <p:bldP spid="6" grpId="0" animBg="1"/>
      <p:bldP spid="6" grpId="1" animBg="1"/>
      <p:bldP spid="7" grpId="0" animBg="1"/>
      <p:bldP spid="7" grpId="1" animBg="1"/>
      <p:bldP spid="7" grpId="2" animBg="1"/>
      <p:bldP spid="7" grpId="3" animBg="1"/>
      <p:bldP spid="8" grpId="0" animBg="1"/>
      <p:bldP spid="8" grpId="1" animBg="1"/>
      <p:bldP spid="9" grpId="0" animBg="1"/>
      <p:bldP spid="9" grpId="1" animBg="1"/>
      <p:bldP spid="9" grpId="2" animBg="1"/>
      <p:bldP spid="9" grpId="3" animBg="1"/>
      <p:bldP spid="10" grpId="0" animBg="1"/>
      <p:bldP spid="10" grpId="1" animBg="1"/>
      <p:bldP spid="11" grpId="0" animBg="1"/>
      <p:bldP spid="11" grpId="1" animBg="1"/>
      <p:bldP spid="11" grpId="2" animBg="1"/>
      <p:bldP spid="11" grpId="3" animBg="1"/>
      <p:bldP spid="17" grpId="0" animBg="1"/>
      <p:bldP spid="17" grpId="1" animBg="1"/>
      <p:bldP spid="18" grpId="0" animBg="1"/>
      <p:bldP spid="18" grpId="1" animBg="1"/>
      <p:bldP spid="18" grpId="2" animBg="1"/>
      <p:bldP spid="18" grpId="3" animBg="1"/>
      <p:bldP spid="19" grpId="0" animBg="1"/>
      <p:bldP spid="19" grpId="1" animBg="1"/>
      <p:bldP spid="20" grpId="0" animBg="1"/>
      <p:bldP spid="20" grpId="1" animBg="1"/>
      <p:bldP spid="20" grpId="2" animBg="1"/>
      <p:bldP spid="20" grpId="3" animBg="1"/>
      <p:bldP spid="21" grpId="0" animBg="1"/>
      <p:bldP spid="21" grpId="1" animBg="1"/>
      <p:bldP spid="22" grpId="0" animBg="1"/>
      <p:bldP spid="22" grpId="1" animBg="1"/>
      <p:bldP spid="22" grpId="2" animBg="1"/>
      <p:bldP spid="22" grpId="3" animBg="1"/>
      <p:bldP spid="25" grpId="0" animBg="1"/>
      <p:bldP spid="25" grpId="1" animBg="1"/>
      <p:bldP spid="26" grpId="0" animBg="1"/>
      <p:bldP spid="26" grpId="1" animBg="1"/>
      <p:bldP spid="26" grpId="2" animBg="1"/>
      <p:bldP spid="26" grpId="3" animBg="1"/>
      <p:bldP spid="30" grpId="0" animBg="1"/>
      <p:bldP spid="30" grpId="1" animBg="1"/>
      <p:bldP spid="31" grpId="0" animBg="1"/>
      <p:bldP spid="31" grpId="1" animBg="1"/>
      <p:bldP spid="31" grpId="2" animBg="1"/>
      <p:bldP spid="31" grpId="3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4000">
              <a:srgbClr val="00B0F0"/>
            </a:gs>
            <a:gs pos="85000">
              <a:srgbClr val="FFFF00"/>
            </a:gs>
            <a:gs pos="57000">
              <a:srgbClr val="00B050">
                <a:alpha val="49000"/>
              </a:srgb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/>
          <p:cNvGrpSpPr/>
          <p:nvPr/>
        </p:nvGrpSpPr>
        <p:grpSpPr>
          <a:xfrm>
            <a:off x="1637564" y="519959"/>
            <a:ext cx="986891" cy="4632647"/>
            <a:chOff x="479055" y="2813735"/>
            <a:chExt cx="986891" cy="4632647"/>
          </a:xfrm>
        </p:grpSpPr>
        <p:sp>
          <p:nvSpPr>
            <p:cNvPr id="110" name="Teardrop 109"/>
            <p:cNvSpPr/>
            <p:nvPr/>
          </p:nvSpPr>
          <p:spPr>
            <a:xfrm rot="8200099">
              <a:off x="479055" y="2813735"/>
              <a:ext cx="986891" cy="1107052"/>
            </a:xfrm>
            <a:prstGeom prst="teardrop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000000"/>
              </a:lightRig>
            </a:scene3d>
            <a:sp3d prstMaterial="flat">
              <a:bevelT w="635000" h="635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800" b="1" dirty="0" smtClean="0">
                  <a:solidFill>
                    <a:srgbClr val="FF0000"/>
                  </a:solidFill>
                  <a:latin typeface="Algerian" panose="04020705040A02060702" pitchFamily="82" charset="0"/>
                </a:rPr>
                <a:t>T</a:t>
              </a:r>
              <a:endParaRPr lang="en-IN" sz="2800" b="1" dirty="0">
                <a:solidFill>
                  <a:srgbClr val="FF0000"/>
                </a:solidFill>
                <a:latin typeface="Algerian" panose="04020705040A02060702" pitchFamily="82" charset="0"/>
              </a:endParaRPr>
            </a:p>
          </p:txBody>
        </p:sp>
        <p:sp>
          <p:nvSpPr>
            <p:cNvPr id="111" name="Freeform 110"/>
            <p:cNvSpPr/>
            <p:nvPr/>
          </p:nvSpPr>
          <p:spPr>
            <a:xfrm>
              <a:off x="816041" y="4093582"/>
              <a:ext cx="293762" cy="3352800"/>
            </a:xfrm>
            <a:custGeom>
              <a:avLst/>
              <a:gdLst>
                <a:gd name="connsiteX0" fmla="*/ 174172 w 293762"/>
                <a:gd name="connsiteY0" fmla="*/ 0 h 3352800"/>
                <a:gd name="connsiteX1" fmla="*/ 116115 w 293762"/>
                <a:gd name="connsiteY1" fmla="*/ 72571 h 3352800"/>
                <a:gd name="connsiteX2" fmla="*/ 116115 w 293762"/>
                <a:gd name="connsiteY2" fmla="*/ 232228 h 3352800"/>
                <a:gd name="connsiteX3" fmla="*/ 130629 w 293762"/>
                <a:gd name="connsiteY3" fmla="*/ 275771 h 3352800"/>
                <a:gd name="connsiteX4" fmla="*/ 188686 w 293762"/>
                <a:gd name="connsiteY4" fmla="*/ 362857 h 3352800"/>
                <a:gd name="connsiteX5" fmla="*/ 217715 w 293762"/>
                <a:gd name="connsiteY5" fmla="*/ 406400 h 3352800"/>
                <a:gd name="connsiteX6" fmla="*/ 246743 w 293762"/>
                <a:gd name="connsiteY6" fmla="*/ 464457 h 3352800"/>
                <a:gd name="connsiteX7" fmla="*/ 290286 w 293762"/>
                <a:gd name="connsiteY7" fmla="*/ 580571 h 3352800"/>
                <a:gd name="connsiteX8" fmla="*/ 275772 w 293762"/>
                <a:gd name="connsiteY8" fmla="*/ 667657 h 3352800"/>
                <a:gd name="connsiteX9" fmla="*/ 159658 w 293762"/>
                <a:gd name="connsiteY9" fmla="*/ 798286 h 3352800"/>
                <a:gd name="connsiteX10" fmla="*/ 116115 w 293762"/>
                <a:gd name="connsiteY10" fmla="*/ 856343 h 3352800"/>
                <a:gd name="connsiteX11" fmla="*/ 58058 w 293762"/>
                <a:gd name="connsiteY11" fmla="*/ 943428 h 3352800"/>
                <a:gd name="connsiteX12" fmla="*/ 43543 w 293762"/>
                <a:gd name="connsiteY12" fmla="*/ 1001486 h 3352800"/>
                <a:gd name="connsiteX13" fmla="*/ 29029 w 293762"/>
                <a:gd name="connsiteY13" fmla="*/ 1045028 h 3352800"/>
                <a:gd name="connsiteX14" fmla="*/ 58058 w 293762"/>
                <a:gd name="connsiteY14" fmla="*/ 1233714 h 3352800"/>
                <a:gd name="connsiteX15" fmla="*/ 174172 w 293762"/>
                <a:gd name="connsiteY15" fmla="*/ 1378857 h 3352800"/>
                <a:gd name="connsiteX16" fmla="*/ 246743 w 293762"/>
                <a:gd name="connsiteY16" fmla="*/ 1480457 h 3352800"/>
                <a:gd name="connsiteX17" fmla="*/ 261258 w 293762"/>
                <a:gd name="connsiteY17" fmla="*/ 1524000 h 3352800"/>
                <a:gd name="connsiteX18" fmla="*/ 290286 w 293762"/>
                <a:gd name="connsiteY18" fmla="*/ 1567543 h 3352800"/>
                <a:gd name="connsiteX19" fmla="*/ 232229 w 293762"/>
                <a:gd name="connsiteY19" fmla="*/ 1785257 h 3352800"/>
                <a:gd name="connsiteX20" fmla="*/ 159658 w 293762"/>
                <a:gd name="connsiteY20" fmla="*/ 1915886 h 3352800"/>
                <a:gd name="connsiteX21" fmla="*/ 87086 w 293762"/>
                <a:gd name="connsiteY21" fmla="*/ 1988457 h 3352800"/>
                <a:gd name="connsiteX22" fmla="*/ 29029 w 293762"/>
                <a:gd name="connsiteY22" fmla="*/ 2090057 h 3352800"/>
                <a:gd name="connsiteX23" fmla="*/ 14515 w 293762"/>
                <a:gd name="connsiteY23" fmla="*/ 2148114 h 3352800"/>
                <a:gd name="connsiteX24" fmla="*/ 0 w 293762"/>
                <a:gd name="connsiteY24" fmla="*/ 2191657 h 3352800"/>
                <a:gd name="connsiteX25" fmla="*/ 29029 w 293762"/>
                <a:gd name="connsiteY25" fmla="*/ 2481943 h 3352800"/>
                <a:gd name="connsiteX26" fmla="*/ 43543 w 293762"/>
                <a:gd name="connsiteY26" fmla="*/ 2525486 h 3352800"/>
                <a:gd name="connsiteX27" fmla="*/ 58058 w 293762"/>
                <a:gd name="connsiteY27" fmla="*/ 2583543 h 3352800"/>
                <a:gd name="connsiteX28" fmla="*/ 101600 w 293762"/>
                <a:gd name="connsiteY28" fmla="*/ 2728686 h 3352800"/>
                <a:gd name="connsiteX29" fmla="*/ 159658 w 293762"/>
                <a:gd name="connsiteY29" fmla="*/ 2859314 h 3352800"/>
                <a:gd name="connsiteX30" fmla="*/ 188686 w 293762"/>
                <a:gd name="connsiteY30" fmla="*/ 3004457 h 3352800"/>
                <a:gd name="connsiteX31" fmla="*/ 203200 w 293762"/>
                <a:gd name="connsiteY31" fmla="*/ 3062514 h 3352800"/>
                <a:gd name="connsiteX32" fmla="*/ 203200 w 293762"/>
                <a:gd name="connsiteY32" fmla="*/ 3352800 h 335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93762" h="3352800">
                  <a:moveTo>
                    <a:pt x="174172" y="0"/>
                  </a:moveTo>
                  <a:cubicBezTo>
                    <a:pt x="154820" y="24190"/>
                    <a:pt x="132534" y="46301"/>
                    <a:pt x="116115" y="72571"/>
                  </a:cubicBezTo>
                  <a:cubicBezTo>
                    <a:pt x="86237" y="120375"/>
                    <a:pt x="107421" y="184411"/>
                    <a:pt x="116115" y="232228"/>
                  </a:cubicBezTo>
                  <a:cubicBezTo>
                    <a:pt x="118852" y="247281"/>
                    <a:pt x="123199" y="262397"/>
                    <a:pt x="130629" y="275771"/>
                  </a:cubicBezTo>
                  <a:cubicBezTo>
                    <a:pt x="147572" y="306269"/>
                    <a:pt x="169334" y="333828"/>
                    <a:pt x="188686" y="362857"/>
                  </a:cubicBezTo>
                  <a:cubicBezTo>
                    <a:pt x="198362" y="377371"/>
                    <a:pt x="209914" y="390797"/>
                    <a:pt x="217715" y="406400"/>
                  </a:cubicBezTo>
                  <a:cubicBezTo>
                    <a:pt x="227391" y="425752"/>
                    <a:pt x="239146" y="444198"/>
                    <a:pt x="246743" y="464457"/>
                  </a:cubicBezTo>
                  <a:cubicBezTo>
                    <a:pt x="306029" y="622552"/>
                    <a:pt x="209469" y="418934"/>
                    <a:pt x="290286" y="580571"/>
                  </a:cubicBezTo>
                  <a:cubicBezTo>
                    <a:pt x="285448" y="609600"/>
                    <a:pt x="285078" y="639738"/>
                    <a:pt x="275772" y="667657"/>
                  </a:cubicBezTo>
                  <a:cubicBezTo>
                    <a:pt x="262144" y="708542"/>
                    <a:pt x="169243" y="785506"/>
                    <a:pt x="159658" y="798286"/>
                  </a:cubicBezTo>
                  <a:cubicBezTo>
                    <a:pt x="145144" y="817638"/>
                    <a:pt x="129987" y="836525"/>
                    <a:pt x="116115" y="856343"/>
                  </a:cubicBezTo>
                  <a:cubicBezTo>
                    <a:pt x="96108" y="884924"/>
                    <a:pt x="58058" y="943428"/>
                    <a:pt x="58058" y="943428"/>
                  </a:cubicBezTo>
                  <a:cubicBezTo>
                    <a:pt x="53220" y="962781"/>
                    <a:pt x="49023" y="982305"/>
                    <a:pt x="43543" y="1001486"/>
                  </a:cubicBezTo>
                  <a:cubicBezTo>
                    <a:pt x="39340" y="1016196"/>
                    <a:pt x="28075" y="1029759"/>
                    <a:pt x="29029" y="1045028"/>
                  </a:cubicBezTo>
                  <a:cubicBezTo>
                    <a:pt x="32999" y="1108539"/>
                    <a:pt x="43483" y="1171770"/>
                    <a:pt x="58058" y="1233714"/>
                  </a:cubicBezTo>
                  <a:cubicBezTo>
                    <a:pt x="76486" y="1312032"/>
                    <a:pt x="126734" y="1307698"/>
                    <a:pt x="174172" y="1378857"/>
                  </a:cubicBezTo>
                  <a:cubicBezTo>
                    <a:pt x="216618" y="1442528"/>
                    <a:pt x="192734" y="1408445"/>
                    <a:pt x="246743" y="1480457"/>
                  </a:cubicBezTo>
                  <a:cubicBezTo>
                    <a:pt x="251581" y="1494971"/>
                    <a:pt x="254416" y="1510316"/>
                    <a:pt x="261258" y="1524000"/>
                  </a:cubicBezTo>
                  <a:cubicBezTo>
                    <a:pt x="269059" y="1539602"/>
                    <a:pt x="288948" y="1550150"/>
                    <a:pt x="290286" y="1567543"/>
                  </a:cubicBezTo>
                  <a:cubicBezTo>
                    <a:pt x="302150" y="1721775"/>
                    <a:pt x="283855" y="1682006"/>
                    <a:pt x="232229" y="1785257"/>
                  </a:cubicBezTo>
                  <a:cubicBezTo>
                    <a:pt x="187672" y="1874370"/>
                    <a:pt x="224908" y="1842479"/>
                    <a:pt x="159658" y="1915886"/>
                  </a:cubicBezTo>
                  <a:cubicBezTo>
                    <a:pt x="136930" y="1941455"/>
                    <a:pt x="109614" y="1962711"/>
                    <a:pt x="87086" y="1988457"/>
                  </a:cubicBezTo>
                  <a:cubicBezTo>
                    <a:pt x="63154" y="2015807"/>
                    <a:pt x="44652" y="2058812"/>
                    <a:pt x="29029" y="2090057"/>
                  </a:cubicBezTo>
                  <a:cubicBezTo>
                    <a:pt x="24191" y="2109409"/>
                    <a:pt x="19995" y="2128934"/>
                    <a:pt x="14515" y="2148114"/>
                  </a:cubicBezTo>
                  <a:cubicBezTo>
                    <a:pt x="10312" y="2162825"/>
                    <a:pt x="0" y="2176357"/>
                    <a:pt x="0" y="2191657"/>
                  </a:cubicBezTo>
                  <a:cubicBezTo>
                    <a:pt x="0" y="2284514"/>
                    <a:pt x="5731" y="2388750"/>
                    <a:pt x="29029" y="2481943"/>
                  </a:cubicBezTo>
                  <a:cubicBezTo>
                    <a:pt x="32740" y="2496786"/>
                    <a:pt x="39340" y="2510775"/>
                    <a:pt x="43543" y="2525486"/>
                  </a:cubicBezTo>
                  <a:cubicBezTo>
                    <a:pt x="49023" y="2544666"/>
                    <a:pt x="52809" y="2564298"/>
                    <a:pt x="58058" y="2583543"/>
                  </a:cubicBezTo>
                  <a:cubicBezTo>
                    <a:pt x="66063" y="2612896"/>
                    <a:pt x="86905" y="2689501"/>
                    <a:pt x="101600" y="2728686"/>
                  </a:cubicBezTo>
                  <a:cubicBezTo>
                    <a:pt x="129397" y="2802810"/>
                    <a:pt x="126674" y="2793347"/>
                    <a:pt x="159658" y="2859314"/>
                  </a:cubicBezTo>
                  <a:cubicBezTo>
                    <a:pt x="169334" y="2907695"/>
                    <a:pt x="176720" y="2956591"/>
                    <a:pt x="188686" y="3004457"/>
                  </a:cubicBezTo>
                  <a:cubicBezTo>
                    <a:pt x="193524" y="3023809"/>
                    <a:pt x="202370" y="3042583"/>
                    <a:pt x="203200" y="3062514"/>
                  </a:cubicBezTo>
                  <a:cubicBezTo>
                    <a:pt x="207228" y="3159192"/>
                    <a:pt x="203200" y="3256038"/>
                    <a:pt x="203200" y="33528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2238517" y="1777258"/>
            <a:ext cx="986891" cy="4632647"/>
            <a:chOff x="479055" y="2813735"/>
            <a:chExt cx="986891" cy="4632647"/>
          </a:xfrm>
        </p:grpSpPr>
        <p:sp>
          <p:nvSpPr>
            <p:cNvPr id="98" name="Teardrop 97"/>
            <p:cNvSpPr/>
            <p:nvPr/>
          </p:nvSpPr>
          <p:spPr>
            <a:xfrm rot="8200099">
              <a:off x="479055" y="2813735"/>
              <a:ext cx="986891" cy="1107052"/>
            </a:xfrm>
            <a:prstGeom prst="teardrop">
              <a:avLst/>
            </a:prstGeom>
            <a:solidFill>
              <a:srgbClr val="92D050"/>
            </a:solidFill>
            <a:ln>
              <a:noFill/>
            </a:ln>
            <a:scene3d>
              <a:camera prst="orthographicFront"/>
              <a:lightRig rig="threePt" dir="t">
                <a:rot lat="0" lon="0" rev="3000000"/>
              </a:lightRig>
            </a:scene3d>
            <a:sp3d prstMaterial="flat">
              <a:bevelT w="635000" h="635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solidFill>
                    <a:srgbClr val="FF0000"/>
                  </a:solidFill>
                  <a:latin typeface="Algerian" panose="04020705040A02060702" pitchFamily="82" charset="0"/>
                </a:rPr>
                <a:t>O</a:t>
              </a:r>
              <a:endParaRPr lang="en-IN" sz="3600" b="1" dirty="0">
                <a:solidFill>
                  <a:srgbClr val="FF0000"/>
                </a:solidFill>
                <a:latin typeface="Algerian" panose="04020705040A02060702" pitchFamily="82" charset="0"/>
              </a:endParaRPr>
            </a:p>
          </p:txBody>
        </p:sp>
        <p:sp>
          <p:nvSpPr>
            <p:cNvPr id="108" name="Freeform 107"/>
            <p:cNvSpPr/>
            <p:nvPr/>
          </p:nvSpPr>
          <p:spPr>
            <a:xfrm>
              <a:off x="816041" y="4093582"/>
              <a:ext cx="293762" cy="3352800"/>
            </a:xfrm>
            <a:custGeom>
              <a:avLst/>
              <a:gdLst>
                <a:gd name="connsiteX0" fmla="*/ 174172 w 293762"/>
                <a:gd name="connsiteY0" fmla="*/ 0 h 3352800"/>
                <a:gd name="connsiteX1" fmla="*/ 116115 w 293762"/>
                <a:gd name="connsiteY1" fmla="*/ 72571 h 3352800"/>
                <a:gd name="connsiteX2" fmla="*/ 116115 w 293762"/>
                <a:gd name="connsiteY2" fmla="*/ 232228 h 3352800"/>
                <a:gd name="connsiteX3" fmla="*/ 130629 w 293762"/>
                <a:gd name="connsiteY3" fmla="*/ 275771 h 3352800"/>
                <a:gd name="connsiteX4" fmla="*/ 188686 w 293762"/>
                <a:gd name="connsiteY4" fmla="*/ 362857 h 3352800"/>
                <a:gd name="connsiteX5" fmla="*/ 217715 w 293762"/>
                <a:gd name="connsiteY5" fmla="*/ 406400 h 3352800"/>
                <a:gd name="connsiteX6" fmla="*/ 246743 w 293762"/>
                <a:gd name="connsiteY6" fmla="*/ 464457 h 3352800"/>
                <a:gd name="connsiteX7" fmla="*/ 290286 w 293762"/>
                <a:gd name="connsiteY7" fmla="*/ 580571 h 3352800"/>
                <a:gd name="connsiteX8" fmla="*/ 275772 w 293762"/>
                <a:gd name="connsiteY8" fmla="*/ 667657 h 3352800"/>
                <a:gd name="connsiteX9" fmla="*/ 159658 w 293762"/>
                <a:gd name="connsiteY9" fmla="*/ 798286 h 3352800"/>
                <a:gd name="connsiteX10" fmla="*/ 116115 w 293762"/>
                <a:gd name="connsiteY10" fmla="*/ 856343 h 3352800"/>
                <a:gd name="connsiteX11" fmla="*/ 58058 w 293762"/>
                <a:gd name="connsiteY11" fmla="*/ 943428 h 3352800"/>
                <a:gd name="connsiteX12" fmla="*/ 43543 w 293762"/>
                <a:gd name="connsiteY12" fmla="*/ 1001486 h 3352800"/>
                <a:gd name="connsiteX13" fmla="*/ 29029 w 293762"/>
                <a:gd name="connsiteY13" fmla="*/ 1045028 h 3352800"/>
                <a:gd name="connsiteX14" fmla="*/ 58058 w 293762"/>
                <a:gd name="connsiteY14" fmla="*/ 1233714 h 3352800"/>
                <a:gd name="connsiteX15" fmla="*/ 174172 w 293762"/>
                <a:gd name="connsiteY15" fmla="*/ 1378857 h 3352800"/>
                <a:gd name="connsiteX16" fmla="*/ 246743 w 293762"/>
                <a:gd name="connsiteY16" fmla="*/ 1480457 h 3352800"/>
                <a:gd name="connsiteX17" fmla="*/ 261258 w 293762"/>
                <a:gd name="connsiteY17" fmla="*/ 1524000 h 3352800"/>
                <a:gd name="connsiteX18" fmla="*/ 290286 w 293762"/>
                <a:gd name="connsiteY18" fmla="*/ 1567543 h 3352800"/>
                <a:gd name="connsiteX19" fmla="*/ 232229 w 293762"/>
                <a:gd name="connsiteY19" fmla="*/ 1785257 h 3352800"/>
                <a:gd name="connsiteX20" fmla="*/ 159658 w 293762"/>
                <a:gd name="connsiteY20" fmla="*/ 1915886 h 3352800"/>
                <a:gd name="connsiteX21" fmla="*/ 87086 w 293762"/>
                <a:gd name="connsiteY21" fmla="*/ 1988457 h 3352800"/>
                <a:gd name="connsiteX22" fmla="*/ 29029 w 293762"/>
                <a:gd name="connsiteY22" fmla="*/ 2090057 h 3352800"/>
                <a:gd name="connsiteX23" fmla="*/ 14515 w 293762"/>
                <a:gd name="connsiteY23" fmla="*/ 2148114 h 3352800"/>
                <a:gd name="connsiteX24" fmla="*/ 0 w 293762"/>
                <a:gd name="connsiteY24" fmla="*/ 2191657 h 3352800"/>
                <a:gd name="connsiteX25" fmla="*/ 29029 w 293762"/>
                <a:gd name="connsiteY25" fmla="*/ 2481943 h 3352800"/>
                <a:gd name="connsiteX26" fmla="*/ 43543 w 293762"/>
                <a:gd name="connsiteY26" fmla="*/ 2525486 h 3352800"/>
                <a:gd name="connsiteX27" fmla="*/ 58058 w 293762"/>
                <a:gd name="connsiteY27" fmla="*/ 2583543 h 3352800"/>
                <a:gd name="connsiteX28" fmla="*/ 101600 w 293762"/>
                <a:gd name="connsiteY28" fmla="*/ 2728686 h 3352800"/>
                <a:gd name="connsiteX29" fmla="*/ 159658 w 293762"/>
                <a:gd name="connsiteY29" fmla="*/ 2859314 h 3352800"/>
                <a:gd name="connsiteX30" fmla="*/ 188686 w 293762"/>
                <a:gd name="connsiteY30" fmla="*/ 3004457 h 3352800"/>
                <a:gd name="connsiteX31" fmla="*/ 203200 w 293762"/>
                <a:gd name="connsiteY31" fmla="*/ 3062514 h 3352800"/>
                <a:gd name="connsiteX32" fmla="*/ 203200 w 293762"/>
                <a:gd name="connsiteY32" fmla="*/ 3352800 h 335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93762" h="3352800">
                  <a:moveTo>
                    <a:pt x="174172" y="0"/>
                  </a:moveTo>
                  <a:cubicBezTo>
                    <a:pt x="154820" y="24190"/>
                    <a:pt x="132534" y="46301"/>
                    <a:pt x="116115" y="72571"/>
                  </a:cubicBezTo>
                  <a:cubicBezTo>
                    <a:pt x="86237" y="120375"/>
                    <a:pt x="107421" y="184411"/>
                    <a:pt x="116115" y="232228"/>
                  </a:cubicBezTo>
                  <a:cubicBezTo>
                    <a:pt x="118852" y="247281"/>
                    <a:pt x="123199" y="262397"/>
                    <a:pt x="130629" y="275771"/>
                  </a:cubicBezTo>
                  <a:cubicBezTo>
                    <a:pt x="147572" y="306269"/>
                    <a:pt x="169334" y="333828"/>
                    <a:pt x="188686" y="362857"/>
                  </a:cubicBezTo>
                  <a:cubicBezTo>
                    <a:pt x="198362" y="377371"/>
                    <a:pt x="209914" y="390797"/>
                    <a:pt x="217715" y="406400"/>
                  </a:cubicBezTo>
                  <a:cubicBezTo>
                    <a:pt x="227391" y="425752"/>
                    <a:pt x="239146" y="444198"/>
                    <a:pt x="246743" y="464457"/>
                  </a:cubicBezTo>
                  <a:cubicBezTo>
                    <a:pt x="306029" y="622552"/>
                    <a:pt x="209469" y="418934"/>
                    <a:pt x="290286" y="580571"/>
                  </a:cubicBezTo>
                  <a:cubicBezTo>
                    <a:pt x="285448" y="609600"/>
                    <a:pt x="285078" y="639738"/>
                    <a:pt x="275772" y="667657"/>
                  </a:cubicBezTo>
                  <a:cubicBezTo>
                    <a:pt x="262144" y="708542"/>
                    <a:pt x="169243" y="785506"/>
                    <a:pt x="159658" y="798286"/>
                  </a:cubicBezTo>
                  <a:cubicBezTo>
                    <a:pt x="145144" y="817638"/>
                    <a:pt x="129987" y="836525"/>
                    <a:pt x="116115" y="856343"/>
                  </a:cubicBezTo>
                  <a:cubicBezTo>
                    <a:pt x="96108" y="884924"/>
                    <a:pt x="58058" y="943428"/>
                    <a:pt x="58058" y="943428"/>
                  </a:cubicBezTo>
                  <a:cubicBezTo>
                    <a:pt x="53220" y="962781"/>
                    <a:pt x="49023" y="982305"/>
                    <a:pt x="43543" y="1001486"/>
                  </a:cubicBezTo>
                  <a:cubicBezTo>
                    <a:pt x="39340" y="1016196"/>
                    <a:pt x="28075" y="1029759"/>
                    <a:pt x="29029" y="1045028"/>
                  </a:cubicBezTo>
                  <a:cubicBezTo>
                    <a:pt x="32999" y="1108539"/>
                    <a:pt x="43483" y="1171770"/>
                    <a:pt x="58058" y="1233714"/>
                  </a:cubicBezTo>
                  <a:cubicBezTo>
                    <a:pt x="76486" y="1312032"/>
                    <a:pt x="126734" y="1307698"/>
                    <a:pt x="174172" y="1378857"/>
                  </a:cubicBezTo>
                  <a:cubicBezTo>
                    <a:pt x="216618" y="1442528"/>
                    <a:pt x="192734" y="1408445"/>
                    <a:pt x="246743" y="1480457"/>
                  </a:cubicBezTo>
                  <a:cubicBezTo>
                    <a:pt x="251581" y="1494971"/>
                    <a:pt x="254416" y="1510316"/>
                    <a:pt x="261258" y="1524000"/>
                  </a:cubicBezTo>
                  <a:cubicBezTo>
                    <a:pt x="269059" y="1539602"/>
                    <a:pt x="288948" y="1550150"/>
                    <a:pt x="290286" y="1567543"/>
                  </a:cubicBezTo>
                  <a:cubicBezTo>
                    <a:pt x="302150" y="1721775"/>
                    <a:pt x="283855" y="1682006"/>
                    <a:pt x="232229" y="1785257"/>
                  </a:cubicBezTo>
                  <a:cubicBezTo>
                    <a:pt x="187672" y="1874370"/>
                    <a:pt x="224908" y="1842479"/>
                    <a:pt x="159658" y="1915886"/>
                  </a:cubicBezTo>
                  <a:cubicBezTo>
                    <a:pt x="136930" y="1941455"/>
                    <a:pt x="109614" y="1962711"/>
                    <a:pt x="87086" y="1988457"/>
                  </a:cubicBezTo>
                  <a:cubicBezTo>
                    <a:pt x="63154" y="2015807"/>
                    <a:pt x="44652" y="2058812"/>
                    <a:pt x="29029" y="2090057"/>
                  </a:cubicBezTo>
                  <a:cubicBezTo>
                    <a:pt x="24191" y="2109409"/>
                    <a:pt x="19995" y="2128934"/>
                    <a:pt x="14515" y="2148114"/>
                  </a:cubicBezTo>
                  <a:cubicBezTo>
                    <a:pt x="10312" y="2162825"/>
                    <a:pt x="0" y="2176357"/>
                    <a:pt x="0" y="2191657"/>
                  </a:cubicBezTo>
                  <a:cubicBezTo>
                    <a:pt x="0" y="2284514"/>
                    <a:pt x="5731" y="2388750"/>
                    <a:pt x="29029" y="2481943"/>
                  </a:cubicBezTo>
                  <a:cubicBezTo>
                    <a:pt x="32740" y="2496786"/>
                    <a:pt x="39340" y="2510775"/>
                    <a:pt x="43543" y="2525486"/>
                  </a:cubicBezTo>
                  <a:cubicBezTo>
                    <a:pt x="49023" y="2544666"/>
                    <a:pt x="52809" y="2564298"/>
                    <a:pt x="58058" y="2583543"/>
                  </a:cubicBezTo>
                  <a:cubicBezTo>
                    <a:pt x="66063" y="2612896"/>
                    <a:pt x="86905" y="2689501"/>
                    <a:pt x="101600" y="2728686"/>
                  </a:cubicBezTo>
                  <a:cubicBezTo>
                    <a:pt x="129397" y="2802810"/>
                    <a:pt x="126674" y="2793347"/>
                    <a:pt x="159658" y="2859314"/>
                  </a:cubicBezTo>
                  <a:cubicBezTo>
                    <a:pt x="169334" y="2907695"/>
                    <a:pt x="176720" y="2956591"/>
                    <a:pt x="188686" y="3004457"/>
                  </a:cubicBezTo>
                  <a:cubicBezTo>
                    <a:pt x="193524" y="3023809"/>
                    <a:pt x="202370" y="3042583"/>
                    <a:pt x="203200" y="3062514"/>
                  </a:cubicBezTo>
                  <a:cubicBezTo>
                    <a:pt x="207228" y="3159192"/>
                    <a:pt x="203200" y="3256038"/>
                    <a:pt x="203200" y="33528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291140" y="491383"/>
            <a:ext cx="986891" cy="4632647"/>
            <a:chOff x="479055" y="2813735"/>
            <a:chExt cx="986891" cy="4632647"/>
          </a:xfrm>
        </p:grpSpPr>
        <p:sp>
          <p:nvSpPr>
            <p:cNvPr id="113" name="Teardrop 112"/>
            <p:cNvSpPr/>
            <p:nvPr/>
          </p:nvSpPr>
          <p:spPr>
            <a:xfrm rot="8200099">
              <a:off x="479055" y="2813735"/>
              <a:ext cx="986891" cy="1107052"/>
            </a:xfrm>
            <a:prstGeom prst="teardrop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000000"/>
              </a:lightRig>
            </a:scene3d>
            <a:sp3d prstMaterial="flat">
              <a:bevelT w="635000" h="635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3600" b="1" dirty="0" smtClean="0">
                  <a:solidFill>
                    <a:srgbClr val="0033CC"/>
                  </a:solidFill>
                  <a:latin typeface="Algerian" panose="04020705040A02060702" pitchFamily="82" charset="0"/>
                </a:rPr>
                <a:t>M</a:t>
              </a:r>
              <a:endParaRPr lang="en-IN" sz="3600" b="1" dirty="0">
                <a:solidFill>
                  <a:srgbClr val="0033CC"/>
                </a:solidFill>
                <a:latin typeface="Algerian" panose="04020705040A02060702" pitchFamily="82" charset="0"/>
              </a:endParaRPr>
            </a:p>
          </p:txBody>
        </p:sp>
        <p:sp>
          <p:nvSpPr>
            <p:cNvPr id="114" name="Freeform 113"/>
            <p:cNvSpPr/>
            <p:nvPr/>
          </p:nvSpPr>
          <p:spPr>
            <a:xfrm>
              <a:off x="816041" y="4093582"/>
              <a:ext cx="293762" cy="3352800"/>
            </a:xfrm>
            <a:custGeom>
              <a:avLst/>
              <a:gdLst>
                <a:gd name="connsiteX0" fmla="*/ 174172 w 293762"/>
                <a:gd name="connsiteY0" fmla="*/ 0 h 3352800"/>
                <a:gd name="connsiteX1" fmla="*/ 116115 w 293762"/>
                <a:gd name="connsiteY1" fmla="*/ 72571 h 3352800"/>
                <a:gd name="connsiteX2" fmla="*/ 116115 w 293762"/>
                <a:gd name="connsiteY2" fmla="*/ 232228 h 3352800"/>
                <a:gd name="connsiteX3" fmla="*/ 130629 w 293762"/>
                <a:gd name="connsiteY3" fmla="*/ 275771 h 3352800"/>
                <a:gd name="connsiteX4" fmla="*/ 188686 w 293762"/>
                <a:gd name="connsiteY4" fmla="*/ 362857 h 3352800"/>
                <a:gd name="connsiteX5" fmla="*/ 217715 w 293762"/>
                <a:gd name="connsiteY5" fmla="*/ 406400 h 3352800"/>
                <a:gd name="connsiteX6" fmla="*/ 246743 w 293762"/>
                <a:gd name="connsiteY6" fmla="*/ 464457 h 3352800"/>
                <a:gd name="connsiteX7" fmla="*/ 290286 w 293762"/>
                <a:gd name="connsiteY7" fmla="*/ 580571 h 3352800"/>
                <a:gd name="connsiteX8" fmla="*/ 275772 w 293762"/>
                <a:gd name="connsiteY8" fmla="*/ 667657 h 3352800"/>
                <a:gd name="connsiteX9" fmla="*/ 159658 w 293762"/>
                <a:gd name="connsiteY9" fmla="*/ 798286 h 3352800"/>
                <a:gd name="connsiteX10" fmla="*/ 116115 w 293762"/>
                <a:gd name="connsiteY10" fmla="*/ 856343 h 3352800"/>
                <a:gd name="connsiteX11" fmla="*/ 58058 w 293762"/>
                <a:gd name="connsiteY11" fmla="*/ 943428 h 3352800"/>
                <a:gd name="connsiteX12" fmla="*/ 43543 w 293762"/>
                <a:gd name="connsiteY12" fmla="*/ 1001486 h 3352800"/>
                <a:gd name="connsiteX13" fmla="*/ 29029 w 293762"/>
                <a:gd name="connsiteY13" fmla="*/ 1045028 h 3352800"/>
                <a:gd name="connsiteX14" fmla="*/ 58058 w 293762"/>
                <a:gd name="connsiteY14" fmla="*/ 1233714 h 3352800"/>
                <a:gd name="connsiteX15" fmla="*/ 174172 w 293762"/>
                <a:gd name="connsiteY15" fmla="*/ 1378857 h 3352800"/>
                <a:gd name="connsiteX16" fmla="*/ 246743 w 293762"/>
                <a:gd name="connsiteY16" fmla="*/ 1480457 h 3352800"/>
                <a:gd name="connsiteX17" fmla="*/ 261258 w 293762"/>
                <a:gd name="connsiteY17" fmla="*/ 1524000 h 3352800"/>
                <a:gd name="connsiteX18" fmla="*/ 290286 w 293762"/>
                <a:gd name="connsiteY18" fmla="*/ 1567543 h 3352800"/>
                <a:gd name="connsiteX19" fmla="*/ 232229 w 293762"/>
                <a:gd name="connsiteY19" fmla="*/ 1785257 h 3352800"/>
                <a:gd name="connsiteX20" fmla="*/ 159658 w 293762"/>
                <a:gd name="connsiteY20" fmla="*/ 1915886 h 3352800"/>
                <a:gd name="connsiteX21" fmla="*/ 87086 w 293762"/>
                <a:gd name="connsiteY21" fmla="*/ 1988457 h 3352800"/>
                <a:gd name="connsiteX22" fmla="*/ 29029 w 293762"/>
                <a:gd name="connsiteY22" fmla="*/ 2090057 h 3352800"/>
                <a:gd name="connsiteX23" fmla="*/ 14515 w 293762"/>
                <a:gd name="connsiteY23" fmla="*/ 2148114 h 3352800"/>
                <a:gd name="connsiteX24" fmla="*/ 0 w 293762"/>
                <a:gd name="connsiteY24" fmla="*/ 2191657 h 3352800"/>
                <a:gd name="connsiteX25" fmla="*/ 29029 w 293762"/>
                <a:gd name="connsiteY25" fmla="*/ 2481943 h 3352800"/>
                <a:gd name="connsiteX26" fmla="*/ 43543 w 293762"/>
                <a:gd name="connsiteY26" fmla="*/ 2525486 h 3352800"/>
                <a:gd name="connsiteX27" fmla="*/ 58058 w 293762"/>
                <a:gd name="connsiteY27" fmla="*/ 2583543 h 3352800"/>
                <a:gd name="connsiteX28" fmla="*/ 101600 w 293762"/>
                <a:gd name="connsiteY28" fmla="*/ 2728686 h 3352800"/>
                <a:gd name="connsiteX29" fmla="*/ 159658 w 293762"/>
                <a:gd name="connsiteY29" fmla="*/ 2859314 h 3352800"/>
                <a:gd name="connsiteX30" fmla="*/ 188686 w 293762"/>
                <a:gd name="connsiteY30" fmla="*/ 3004457 h 3352800"/>
                <a:gd name="connsiteX31" fmla="*/ 203200 w 293762"/>
                <a:gd name="connsiteY31" fmla="*/ 3062514 h 3352800"/>
                <a:gd name="connsiteX32" fmla="*/ 203200 w 293762"/>
                <a:gd name="connsiteY32" fmla="*/ 3352800 h 335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93762" h="3352800">
                  <a:moveTo>
                    <a:pt x="174172" y="0"/>
                  </a:moveTo>
                  <a:cubicBezTo>
                    <a:pt x="154820" y="24190"/>
                    <a:pt x="132534" y="46301"/>
                    <a:pt x="116115" y="72571"/>
                  </a:cubicBezTo>
                  <a:cubicBezTo>
                    <a:pt x="86237" y="120375"/>
                    <a:pt x="107421" y="184411"/>
                    <a:pt x="116115" y="232228"/>
                  </a:cubicBezTo>
                  <a:cubicBezTo>
                    <a:pt x="118852" y="247281"/>
                    <a:pt x="123199" y="262397"/>
                    <a:pt x="130629" y="275771"/>
                  </a:cubicBezTo>
                  <a:cubicBezTo>
                    <a:pt x="147572" y="306269"/>
                    <a:pt x="169334" y="333828"/>
                    <a:pt x="188686" y="362857"/>
                  </a:cubicBezTo>
                  <a:cubicBezTo>
                    <a:pt x="198362" y="377371"/>
                    <a:pt x="209914" y="390797"/>
                    <a:pt x="217715" y="406400"/>
                  </a:cubicBezTo>
                  <a:cubicBezTo>
                    <a:pt x="227391" y="425752"/>
                    <a:pt x="239146" y="444198"/>
                    <a:pt x="246743" y="464457"/>
                  </a:cubicBezTo>
                  <a:cubicBezTo>
                    <a:pt x="306029" y="622552"/>
                    <a:pt x="209469" y="418934"/>
                    <a:pt x="290286" y="580571"/>
                  </a:cubicBezTo>
                  <a:cubicBezTo>
                    <a:pt x="285448" y="609600"/>
                    <a:pt x="285078" y="639738"/>
                    <a:pt x="275772" y="667657"/>
                  </a:cubicBezTo>
                  <a:cubicBezTo>
                    <a:pt x="262144" y="708542"/>
                    <a:pt x="169243" y="785506"/>
                    <a:pt x="159658" y="798286"/>
                  </a:cubicBezTo>
                  <a:cubicBezTo>
                    <a:pt x="145144" y="817638"/>
                    <a:pt x="129987" y="836525"/>
                    <a:pt x="116115" y="856343"/>
                  </a:cubicBezTo>
                  <a:cubicBezTo>
                    <a:pt x="96108" y="884924"/>
                    <a:pt x="58058" y="943428"/>
                    <a:pt x="58058" y="943428"/>
                  </a:cubicBezTo>
                  <a:cubicBezTo>
                    <a:pt x="53220" y="962781"/>
                    <a:pt x="49023" y="982305"/>
                    <a:pt x="43543" y="1001486"/>
                  </a:cubicBezTo>
                  <a:cubicBezTo>
                    <a:pt x="39340" y="1016196"/>
                    <a:pt x="28075" y="1029759"/>
                    <a:pt x="29029" y="1045028"/>
                  </a:cubicBezTo>
                  <a:cubicBezTo>
                    <a:pt x="32999" y="1108539"/>
                    <a:pt x="43483" y="1171770"/>
                    <a:pt x="58058" y="1233714"/>
                  </a:cubicBezTo>
                  <a:cubicBezTo>
                    <a:pt x="76486" y="1312032"/>
                    <a:pt x="126734" y="1307698"/>
                    <a:pt x="174172" y="1378857"/>
                  </a:cubicBezTo>
                  <a:cubicBezTo>
                    <a:pt x="216618" y="1442528"/>
                    <a:pt x="192734" y="1408445"/>
                    <a:pt x="246743" y="1480457"/>
                  </a:cubicBezTo>
                  <a:cubicBezTo>
                    <a:pt x="251581" y="1494971"/>
                    <a:pt x="254416" y="1510316"/>
                    <a:pt x="261258" y="1524000"/>
                  </a:cubicBezTo>
                  <a:cubicBezTo>
                    <a:pt x="269059" y="1539602"/>
                    <a:pt x="288948" y="1550150"/>
                    <a:pt x="290286" y="1567543"/>
                  </a:cubicBezTo>
                  <a:cubicBezTo>
                    <a:pt x="302150" y="1721775"/>
                    <a:pt x="283855" y="1682006"/>
                    <a:pt x="232229" y="1785257"/>
                  </a:cubicBezTo>
                  <a:cubicBezTo>
                    <a:pt x="187672" y="1874370"/>
                    <a:pt x="224908" y="1842479"/>
                    <a:pt x="159658" y="1915886"/>
                  </a:cubicBezTo>
                  <a:cubicBezTo>
                    <a:pt x="136930" y="1941455"/>
                    <a:pt x="109614" y="1962711"/>
                    <a:pt x="87086" y="1988457"/>
                  </a:cubicBezTo>
                  <a:cubicBezTo>
                    <a:pt x="63154" y="2015807"/>
                    <a:pt x="44652" y="2058812"/>
                    <a:pt x="29029" y="2090057"/>
                  </a:cubicBezTo>
                  <a:cubicBezTo>
                    <a:pt x="24191" y="2109409"/>
                    <a:pt x="19995" y="2128934"/>
                    <a:pt x="14515" y="2148114"/>
                  </a:cubicBezTo>
                  <a:cubicBezTo>
                    <a:pt x="10312" y="2162825"/>
                    <a:pt x="0" y="2176357"/>
                    <a:pt x="0" y="2191657"/>
                  </a:cubicBezTo>
                  <a:cubicBezTo>
                    <a:pt x="0" y="2284514"/>
                    <a:pt x="5731" y="2388750"/>
                    <a:pt x="29029" y="2481943"/>
                  </a:cubicBezTo>
                  <a:cubicBezTo>
                    <a:pt x="32740" y="2496786"/>
                    <a:pt x="39340" y="2510775"/>
                    <a:pt x="43543" y="2525486"/>
                  </a:cubicBezTo>
                  <a:cubicBezTo>
                    <a:pt x="49023" y="2544666"/>
                    <a:pt x="52809" y="2564298"/>
                    <a:pt x="58058" y="2583543"/>
                  </a:cubicBezTo>
                  <a:cubicBezTo>
                    <a:pt x="66063" y="2612896"/>
                    <a:pt x="86905" y="2689501"/>
                    <a:pt x="101600" y="2728686"/>
                  </a:cubicBezTo>
                  <a:cubicBezTo>
                    <a:pt x="129397" y="2802810"/>
                    <a:pt x="126674" y="2793347"/>
                    <a:pt x="159658" y="2859314"/>
                  </a:cubicBezTo>
                  <a:cubicBezTo>
                    <a:pt x="169334" y="2907695"/>
                    <a:pt x="176720" y="2956591"/>
                    <a:pt x="188686" y="3004457"/>
                  </a:cubicBezTo>
                  <a:cubicBezTo>
                    <a:pt x="193524" y="3023809"/>
                    <a:pt x="202370" y="3042583"/>
                    <a:pt x="203200" y="3062514"/>
                  </a:cubicBezTo>
                  <a:cubicBezTo>
                    <a:pt x="207228" y="3159192"/>
                    <a:pt x="203200" y="3256038"/>
                    <a:pt x="203200" y="33528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79055" y="2813735"/>
            <a:ext cx="986891" cy="4632647"/>
            <a:chOff x="479055" y="2813735"/>
            <a:chExt cx="986891" cy="4632647"/>
          </a:xfrm>
        </p:grpSpPr>
        <p:sp>
          <p:nvSpPr>
            <p:cNvPr id="2" name="Teardrop 1"/>
            <p:cNvSpPr/>
            <p:nvPr/>
          </p:nvSpPr>
          <p:spPr>
            <a:xfrm rot="8200099">
              <a:off x="479055" y="2813735"/>
              <a:ext cx="986891" cy="1107052"/>
            </a:xfrm>
            <a:prstGeom prst="teardrop">
              <a:avLst/>
            </a:prstGeom>
            <a:gradFill flip="none" rotWithShape="1">
              <a:gsLst>
                <a:gs pos="47000">
                  <a:srgbClr val="7030A0"/>
                </a:gs>
                <a:gs pos="3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scene3d>
              <a:camera prst="orthographicFront"/>
              <a:lightRig rig="threePt" dir="t">
                <a:rot lat="0" lon="0" rev="3000000"/>
              </a:lightRig>
            </a:scene3d>
            <a:sp3d prstMaterial="flat">
              <a:bevelT w="635000" h="635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91440" rtlCol="0" anchor="ctr"/>
            <a:lstStyle/>
            <a:p>
              <a:pPr algn="ctr"/>
              <a:r>
                <a:rPr lang="en-US" sz="3600" b="1" dirty="0" smtClean="0">
                  <a:solidFill>
                    <a:srgbClr val="FFFF00"/>
                  </a:solidFill>
                  <a:latin typeface="Algerian" panose="04020705040A02060702" pitchFamily="82" charset="0"/>
                </a:rPr>
                <a:t>k</a:t>
              </a:r>
              <a:endParaRPr lang="en-IN" sz="3600" b="1" dirty="0">
                <a:solidFill>
                  <a:srgbClr val="FFFF00"/>
                </a:solidFill>
                <a:latin typeface="Algerian" panose="04020705040A02060702" pitchFamily="82" charset="0"/>
              </a:endParaRPr>
            </a:p>
          </p:txBody>
        </p:sp>
        <p:sp>
          <p:nvSpPr>
            <p:cNvPr id="104" name="Freeform 103"/>
            <p:cNvSpPr/>
            <p:nvPr/>
          </p:nvSpPr>
          <p:spPr>
            <a:xfrm>
              <a:off x="816041" y="4093582"/>
              <a:ext cx="293762" cy="3352800"/>
            </a:xfrm>
            <a:custGeom>
              <a:avLst/>
              <a:gdLst>
                <a:gd name="connsiteX0" fmla="*/ 174172 w 293762"/>
                <a:gd name="connsiteY0" fmla="*/ 0 h 3352800"/>
                <a:gd name="connsiteX1" fmla="*/ 116115 w 293762"/>
                <a:gd name="connsiteY1" fmla="*/ 72571 h 3352800"/>
                <a:gd name="connsiteX2" fmla="*/ 116115 w 293762"/>
                <a:gd name="connsiteY2" fmla="*/ 232228 h 3352800"/>
                <a:gd name="connsiteX3" fmla="*/ 130629 w 293762"/>
                <a:gd name="connsiteY3" fmla="*/ 275771 h 3352800"/>
                <a:gd name="connsiteX4" fmla="*/ 188686 w 293762"/>
                <a:gd name="connsiteY4" fmla="*/ 362857 h 3352800"/>
                <a:gd name="connsiteX5" fmla="*/ 217715 w 293762"/>
                <a:gd name="connsiteY5" fmla="*/ 406400 h 3352800"/>
                <a:gd name="connsiteX6" fmla="*/ 246743 w 293762"/>
                <a:gd name="connsiteY6" fmla="*/ 464457 h 3352800"/>
                <a:gd name="connsiteX7" fmla="*/ 290286 w 293762"/>
                <a:gd name="connsiteY7" fmla="*/ 580571 h 3352800"/>
                <a:gd name="connsiteX8" fmla="*/ 275772 w 293762"/>
                <a:gd name="connsiteY8" fmla="*/ 667657 h 3352800"/>
                <a:gd name="connsiteX9" fmla="*/ 159658 w 293762"/>
                <a:gd name="connsiteY9" fmla="*/ 798286 h 3352800"/>
                <a:gd name="connsiteX10" fmla="*/ 116115 w 293762"/>
                <a:gd name="connsiteY10" fmla="*/ 856343 h 3352800"/>
                <a:gd name="connsiteX11" fmla="*/ 58058 w 293762"/>
                <a:gd name="connsiteY11" fmla="*/ 943428 h 3352800"/>
                <a:gd name="connsiteX12" fmla="*/ 43543 w 293762"/>
                <a:gd name="connsiteY12" fmla="*/ 1001486 h 3352800"/>
                <a:gd name="connsiteX13" fmla="*/ 29029 w 293762"/>
                <a:gd name="connsiteY13" fmla="*/ 1045028 h 3352800"/>
                <a:gd name="connsiteX14" fmla="*/ 58058 w 293762"/>
                <a:gd name="connsiteY14" fmla="*/ 1233714 h 3352800"/>
                <a:gd name="connsiteX15" fmla="*/ 174172 w 293762"/>
                <a:gd name="connsiteY15" fmla="*/ 1378857 h 3352800"/>
                <a:gd name="connsiteX16" fmla="*/ 246743 w 293762"/>
                <a:gd name="connsiteY16" fmla="*/ 1480457 h 3352800"/>
                <a:gd name="connsiteX17" fmla="*/ 261258 w 293762"/>
                <a:gd name="connsiteY17" fmla="*/ 1524000 h 3352800"/>
                <a:gd name="connsiteX18" fmla="*/ 290286 w 293762"/>
                <a:gd name="connsiteY18" fmla="*/ 1567543 h 3352800"/>
                <a:gd name="connsiteX19" fmla="*/ 232229 w 293762"/>
                <a:gd name="connsiteY19" fmla="*/ 1785257 h 3352800"/>
                <a:gd name="connsiteX20" fmla="*/ 159658 w 293762"/>
                <a:gd name="connsiteY20" fmla="*/ 1915886 h 3352800"/>
                <a:gd name="connsiteX21" fmla="*/ 87086 w 293762"/>
                <a:gd name="connsiteY21" fmla="*/ 1988457 h 3352800"/>
                <a:gd name="connsiteX22" fmla="*/ 29029 w 293762"/>
                <a:gd name="connsiteY22" fmla="*/ 2090057 h 3352800"/>
                <a:gd name="connsiteX23" fmla="*/ 14515 w 293762"/>
                <a:gd name="connsiteY23" fmla="*/ 2148114 h 3352800"/>
                <a:gd name="connsiteX24" fmla="*/ 0 w 293762"/>
                <a:gd name="connsiteY24" fmla="*/ 2191657 h 3352800"/>
                <a:gd name="connsiteX25" fmla="*/ 29029 w 293762"/>
                <a:gd name="connsiteY25" fmla="*/ 2481943 h 3352800"/>
                <a:gd name="connsiteX26" fmla="*/ 43543 w 293762"/>
                <a:gd name="connsiteY26" fmla="*/ 2525486 h 3352800"/>
                <a:gd name="connsiteX27" fmla="*/ 58058 w 293762"/>
                <a:gd name="connsiteY27" fmla="*/ 2583543 h 3352800"/>
                <a:gd name="connsiteX28" fmla="*/ 101600 w 293762"/>
                <a:gd name="connsiteY28" fmla="*/ 2728686 h 3352800"/>
                <a:gd name="connsiteX29" fmla="*/ 159658 w 293762"/>
                <a:gd name="connsiteY29" fmla="*/ 2859314 h 3352800"/>
                <a:gd name="connsiteX30" fmla="*/ 188686 w 293762"/>
                <a:gd name="connsiteY30" fmla="*/ 3004457 h 3352800"/>
                <a:gd name="connsiteX31" fmla="*/ 203200 w 293762"/>
                <a:gd name="connsiteY31" fmla="*/ 3062514 h 3352800"/>
                <a:gd name="connsiteX32" fmla="*/ 203200 w 293762"/>
                <a:gd name="connsiteY32" fmla="*/ 3352800 h 335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93762" h="3352800">
                  <a:moveTo>
                    <a:pt x="174172" y="0"/>
                  </a:moveTo>
                  <a:cubicBezTo>
                    <a:pt x="154820" y="24190"/>
                    <a:pt x="132534" y="46301"/>
                    <a:pt x="116115" y="72571"/>
                  </a:cubicBezTo>
                  <a:cubicBezTo>
                    <a:pt x="86237" y="120375"/>
                    <a:pt x="107421" y="184411"/>
                    <a:pt x="116115" y="232228"/>
                  </a:cubicBezTo>
                  <a:cubicBezTo>
                    <a:pt x="118852" y="247281"/>
                    <a:pt x="123199" y="262397"/>
                    <a:pt x="130629" y="275771"/>
                  </a:cubicBezTo>
                  <a:cubicBezTo>
                    <a:pt x="147572" y="306269"/>
                    <a:pt x="169334" y="333828"/>
                    <a:pt x="188686" y="362857"/>
                  </a:cubicBezTo>
                  <a:cubicBezTo>
                    <a:pt x="198362" y="377371"/>
                    <a:pt x="209914" y="390797"/>
                    <a:pt x="217715" y="406400"/>
                  </a:cubicBezTo>
                  <a:cubicBezTo>
                    <a:pt x="227391" y="425752"/>
                    <a:pt x="239146" y="444198"/>
                    <a:pt x="246743" y="464457"/>
                  </a:cubicBezTo>
                  <a:cubicBezTo>
                    <a:pt x="306029" y="622552"/>
                    <a:pt x="209469" y="418934"/>
                    <a:pt x="290286" y="580571"/>
                  </a:cubicBezTo>
                  <a:cubicBezTo>
                    <a:pt x="285448" y="609600"/>
                    <a:pt x="285078" y="639738"/>
                    <a:pt x="275772" y="667657"/>
                  </a:cubicBezTo>
                  <a:cubicBezTo>
                    <a:pt x="262144" y="708542"/>
                    <a:pt x="169243" y="785506"/>
                    <a:pt x="159658" y="798286"/>
                  </a:cubicBezTo>
                  <a:cubicBezTo>
                    <a:pt x="145144" y="817638"/>
                    <a:pt x="129987" y="836525"/>
                    <a:pt x="116115" y="856343"/>
                  </a:cubicBezTo>
                  <a:cubicBezTo>
                    <a:pt x="96108" y="884924"/>
                    <a:pt x="58058" y="943428"/>
                    <a:pt x="58058" y="943428"/>
                  </a:cubicBezTo>
                  <a:cubicBezTo>
                    <a:pt x="53220" y="962781"/>
                    <a:pt x="49023" y="982305"/>
                    <a:pt x="43543" y="1001486"/>
                  </a:cubicBezTo>
                  <a:cubicBezTo>
                    <a:pt x="39340" y="1016196"/>
                    <a:pt x="28075" y="1029759"/>
                    <a:pt x="29029" y="1045028"/>
                  </a:cubicBezTo>
                  <a:cubicBezTo>
                    <a:pt x="32999" y="1108539"/>
                    <a:pt x="43483" y="1171770"/>
                    <a:pt x="58058" y="1233714"/>
                  </a:cubicBezTo>
                  <a:cubicBezTo>
                    <a:pt x="76486" y="1312032"/>
                    <a:pt x="126734" y="1307698"/>
                    <a:pt x="174172" y="1378857"/>
                  </a:cubicBezTo>
                  <a:cubicBezTo>
                    <a:pt x="216618" y="1442528"/>
                    <a:pt x="192734" y="1408445"/>
                    <a:pt x="246743" y="1480457"/>
                  </a:cubicBezTo>
                  <a:cubicBezTo>
                    <a:pt x="251581" y="1494971"/>
                    <a:pt x="254416" y="1510316"/>
                    <a:pt x="261258" y="1524000"/>
                  </a:cubicBezTo>
                  <a:cubicBezTo>
                    <a:pt x="269059" y="1539602"/>
                    <a:pt x="288948" y="1550150"/>
                    <a:pt x="290286" y="1567543"/>
                  </a:cubicBezTo>
                  <a:cubicBezTo>
                    <a:pt x="302150" y="1721775"/>
                    <a:pt x="283855" y="1682006"/>
                    <a:pt x="232229" y="1785257"/>
                  </a:cubicBezTo>
                  <a:cubicBezTo>
                    <a:pt x="187672" y="1874370"/>
                    <a:pt x="224908" y="1842479"/>
                    <a:pt x="159658" y="1915886"/>
                  </a:cubicBezTo>
                  <a:cubicBezTo>
                    <a:pt x="136930" y="1941455"/>
                    <a:pt x="109614" y="1962711"/>
                    <a:pt x="87086" y="1988457"/>
                  </a:cubicBezTo>
                  <a:cubicBezTo>
                    <a:pt x="63154" y="2015807"/>
                    <a:pt x="44652" y="2058812"/>
                    <a:pt x="29029" y="2090057"/>
                  </a:cubicBezTo>
                  <a:cubicBezTo>
                    <a:pt x="24191" y="2109409"/>
                    <a:pt x="19995" y="2128934"/>
                    <a:pt x="14515" y="2148114"/>
                  </a:cubicBezTo>
                  <a:cubicBezTo>
                    <a:pt x="10312" y="2162825"/>
                    <a:pt x="0" y="2176357"/>
                    <a:pt x="0" y="2191657"/>
                  </a:cubicBezTo>
                  <a:cubicBezTo>
                    <a:pt x="0" y="2284514"/>
                    <a:pt x="5731" y="2388750"/>
                    <a:pt x="29029" y="2481943"/>
                  </a:cubicBezTo>
                  <a:cubicBezTo>
                    <a:pt x="32740" y="2496786"/>
                    <a:pt x="39340" y="2510775"/>
                    <a:pt x="43543" y="2525486"/>
                  </a:cubicBezTo>
                  <a:cubicBezTo>
                    <a:pt x="49023" y="2544666"/>
                    <a:pt x="52809" y="2564298"/>
                    <a:pt x="58058" y="2583543"/>
                  </a:cubicBezTo>
                  <a:cubicBezTo>
                    <a:pt x="66063" y="2612896"/>
                    <a:pt x="86905" y="2689501"/>
                    <a:pt x="101600" y="2728686"/>
                  </a:cubicBezTo>
                  <a:cubicBezTo>
                    <a:pt x="129397" y="2802810"/>
                    <a:pt x="126674" y="2793347"/>
                    <a:pt x="159658" y="2859314"/>
                  </a:cubicBezTo>
                  <a:cubicBezTo>
                    <a:pt x="169334" y="2907695"/>
                    <a:pt x="176720" y="2956591"/>
                    <a:pt x="188686" y="3004457"/>
                  </a:cubicBezTo>
                  <a:cubicBezTo>
                    <a:pt x="193524" y="3023809"/>
                    <a:pt x="202370" y="3042583"/>
                    <a:pt x="203200" y="3062514"/>
                  </a:cubicBezTo>
                  <a:cubicBezTo>
                    <a:pt x="207228" y="3159192"/>
                    <a:pt x="203200" y="3256038"/>
                    <a:pt x="203200" y="33528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964828" y="1527860"/>
            <a:ext cx="986891" cy="4632647"/>
            <a:chOff x="479055" y="2813735"/>
            <a:chExt cx="986891" cy="4632647"/>
          </a:xfrm>
        </p:grpSpPr>
        <p:sp>
          <p:nvSpPr>
            <p:cNvPr id="92" name="Teardrop 91"/>
            <p:cNvSpPr/>
            <p:nvPr/>
          </p:nvSpPr>
          <p:spPr>
            <a:xfrm rot="8200099">
              <a:off x="479055" y="2813735"/>
              <a:ext cx="986891" cy="1107052"/>
            </a:xfrm>
            <a:prstGeom prst="teardrop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000000"/>
              </a:lightRig>
            </a:scene3d>
            <a:sp3d prstMaterial="flat">
              <a:bevelT w="635000" h="635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  <a:latin typeface="Algerian" panose="04020705040A02060702" pitchFamily="82" charset="0"/>
                </a:rPr>
                <a:t>V</a:t>
              </a:r>
              <a:endParaRPr lang="en-IN" sz="2800" b="1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sp>
          <p:nvSpPr>
            <p:cNvPr id="93" name="Freeform 92"/>
            <p:cNvSpPr/>
            <p:nvPr/>
          </p:nvSpPr>
          <p:spPr>
            <a:xfrm>
              <a:off x="816041" y="4093582"/>
              <a:ext cx="293762" cy="3352800"/>
            </a:xfrm>
            <a:custGeom>
              <a:avLst/>
              <a:gdLst>
                <a:gd name="connsiteX0" fmla="*/ 174172 w 293762"/>
                <a:gd name="connsiteY0" fmla="*/ 0 h 3352800"/>
                <a:gd name="connsiteX1" fmla="*/ 116115 w 293762"/>
                <a:gd name="connsiteY1" fmla="*/ 72571 h 3352800"/>
                <a:gd name="connsiteX2" fmla="*/ 116115 w 293762"/>
                <a:gd name="connsiteY2" fmla="*/ 232228 h 3352800"/>
                <a:gd name="connsiteX3" fmla="*/ 130629 w 293762"/>
                <a:gd name="connsiteY3" fmla="*/ 275771 h 3352800"/>
                <a:gd name="connsiteX4" fmla="*/ 188686 w 293762"/>
                <a:gd name="connsiteY4" fmla="*/ 362857 h 3352800"/>
                <a:gd name="connsiteX5" fmla="*/ 217715 w 293762"/>
                <a:gd name="connsiteY5" fmla="*/ 406400 h 3352800"/>
                <a:gd name="connsiteX6" fmla="*/ 246743 w 293762"/>
                <a:gd name="connsiteY6" fmla="*/ 464457 h 3352800"/>
                <a:gd name="connsiteX7" fmla="*/ 290286 w 293762"/>
                <a:gd name="connsiteY7" fmla="*/ 580571 h 3352800"/>
                <a:gd name="connsiteX8" fmla="*/ 275772 w 293762"/>
                <a:gd name="connsiteY8" fmla="*/ 667657 h 3352800"/>
                <a:gd name="connsiteX9" fmla="*/ 159658 w 293762"/>
                <a:gd name="connsiteY9" fmla="*/ 798286 h 3352800"/>
                <a:gd name="connsiteX10" fmla="*/ 116115 w 293762"/>
                <a:gd name="connsiteY10" fmla="*/ 856343 h 3352800"/>
                <a:gd name="connsiteX11" fmla="*/ 58058 w 293762"/>
                <a:gd name="connsiteY11" fmla="*/ 943428 h 3352800"/>
                <a:gd name="connsiteX12" fmla="*/ 43543 w 293762"/>
                <a:gd name="connsiteY12" fmla="*/ 1001486 h 3352800"/>
                <a:gd name="connsiteX13" fmla="*/ 29029 w 293762"/>
                <a:gd name="connsiteY13" fmla="*/ 1045028 h 3352800"/>
                <a:gd name="connsiteX14" fmla="*/ 58058 w 293762"/>
                <a:gd name="connsiteY14" fmla="*/ 1233714 h 3352800"/>
                <a:gd name="connsiteX15" fmla="*/ 174172 w 293762"/>
                <a:gd name="connsiteY15" fmla="*/ 1378857 h 3352800"/>
                <a:gd name="connsiteX16" fmla="*/ 246743 w 293762"/>
                <a:gd name="connsiteY16" fmla="*/ 1480457 h 3352800"/>
                <a:gd name="connsiteX17" fmla="*/ 261258 w 293762"/>
                <a:gd name="connsiteY17" fmla="*/ 1524000 h 3352800"/>
                <a:gd name="connsiteX18" fmla="*/ 290286 w 293762"/>
                <a:gd name="connsiteY18" fmla="*/ 1567543 h 3352800"/>
                <a:gd name="connsiteX19" fmla="*/ 232229 w 293762"/>
                <a:gd name="connsiteY19" fmla="*/ 1785257 h 3352800"/>
                <a:gd name="connsiteX20" fmla="*/ 159658 w 293762"/>
                <a:gd name="connsiteY20" fmla="*/ 1915886 h 3352800"/>
                <a:gd name="connsiteX21" fmla="*/ 87086 w 293762"/>
                <a:gd name="connsiteY21" fmla="*/ 1988457 h 3352800"/>
                <a:gd name="connsiteX22" fmla="*/ 29029 w 293762"/>
                <a:gd name="connsiteY22" fmla="*/ 2090057 h 3352800"/>
                <a:gd name="connsiteX23" fmla="*/ 14515 w 293762"/>
                <a:gd name="connsiteY23" fmla="*/ 2148114 h 3352800"/>
                <a:gd name="connsiteX24" fmla="*/ 0 w 293762"/>
                <a:gd name="connsiteY24" fmla="*/ 2191657 h 3352800"/>
                <a:gd name="connsiteX25" fmla="*/ 29029 w 293762"/>
                <a:gd name="connsiteY25" fmla="*/ 2481943 h 3352800"/>
                <a:gd name="connsiteX26" fmla="*/ 43543 w 293762"/>
                <a:gd name="connsiteY26" fmla="*/ 2525486 h 3352800"/>
                <a:gd name="connsiteX27" fmla="*/ 58058 w 293762"/>
                <a:gd name="connsiteY27" fmla="*/ 2583543 h 3352800"/>
                <a:gd name="connsiteX28" fmla="*/ 101600 w 293762"/>
                <a:gd name="connsiteY28" fmla="*/ 2728686 h 3352800"/>
                <a:gd name="connsiteX29" fmla="*/ 159658 w 293762"/>
                <a:gd name="connsiteY29" fmla="*/ 2859314 h 3352800"/>
                <a:gd name="connsiteX30" fmla="*/ 188686 w 293762"/>
                <a:gd name="connsiteY30" fmla="*/ 3004457 h 3352800"/>
                <a:gd name="connsiteX31" fmla="*/ 203200 w 293762"/>
                <a:gd name="connsiteY31" fmla="*/ 3062514 h 3352800"/>
                <a:gd name="connsiteX32" fmla="*/ 203200 w 293762"/>
                <a:gd name="connsiteY32" fmla="*/ 3352800 h 335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93762" h="3352800">
                  <a:moveTo>
                    <a:pt x="174172" y="0"/>
                  </a:moveTo>
                  <a:cubicBezTo>
                    <a:pt x="154820" y="24190"/>
                    <a:pt x="132534" y="46301"/>
                    <a:pt x="116115" y="72571"/>
                  </a:cubicBezTo>
                  <a:cubicBezTo>
                    <a:pt x="86237" y="120375"/>
                    <a:pt x="107421" y="184411"/>
                    <a:pt x="116115" y="232228"/>
                  </a:cubicBezTo>
                  <a:cubicBezTo>
                    <a:pt x="118852" y="247281"/>
                    <a:pt x="123199" y="262397"/>
                    <a:pt x="130629" y="275771"/>
                  </a:cubicBezTo>
                  <a:cubicBezTo>
                    <a:pt x="147572" y="306269"/>
                    <a:pt x="169334" y="333828"/>
                    <a:pt x="188686" y="362857"/>
                  </a:cubicBezTo>
                  <a:cubicBezTo>
                    <a:pt x="198362" y="377371"/>
                    <a:pt x="209914" y="390797"/>
                    <a:pt x="217715" y="406400"/>
                  </a:cubicBezTo>
                  <a:cubicBezTo>
                    <a:pt x="227391" y="425752"/>
                    <a:pt x="239146" y="444198"/>
                    <a:pt x="246743" y="464457"/>
                  </a:cubicBezTo>
                  <a:cubicBezTo>
                    <a:pt x="306029" y="622552"/>
                    <a:pt x="209469" y="418934"/>
                    <a:pt x="290286" y="580571"/>
                  </a:cubicBezTo>
                  <a:cubicBezTo>
                    <a:pt x="285448" y="609600"/>
                    <a:pt x="285078" y="639738"/>
                    <a:pt x="275772" y="667657"/>
                  </a:cubicBezTo>
                  <a:cubicBezTo>
                    <a:pt x="262144" y="708542"/>
                    <a:pt x="169243" y="785506"/>
                    <a:pt x="159658" y="798286"/>
                  </a:cubicBezTo>
                  <a:cubicBezTo>
                    <a:pt x="145144" y="817638"/>
                    <a:pt x="129987" y="836525"/>
                    <a:pt x="116115" y="856343"/>
                  </a:cubicBezTo>
                  <a:cubicBezTo>
                    <a:pt x="96108" y="884924"/>
                    <a:pt x="58058" y="943428"/>
                    <a:pt x="58058" y="943428"/>
                  </a:cubicBezTo>
                  <a:cubicBezTo>
                    <a:pt x="53220" y="962781"/>
                    <a:pt x="49023" y="982305"/>
                    <a:pt x="43543" y="1001486"/>
                  </a:cubicBezTo>
                  <a:cubicBezTo>
                    <a:pt x="39340" y="1016196"/>
                    <a:pt x="28075" y="1029759"/>
                    <a:pt x="29029" y="1045028"/>
                  </a:cubicBezTo>
                  <a:cubicBezTo>
                    <a:pt x="32999" y="1108539"/>
                    <a:pt x="43483" y="1171770"/>
                    <a:pt x="58058" y="1233714"/>
                  </a:cubicBezTo>
                  <a:cubicBezTo>
                    <a:pt x="76486" y="1312032"/>
                    <a:pt x="126734" y="1307698"/>
                    <a:pt x="174172" y="1378857"/>
                  </a:cubicBezTo>
                  <a:cubicBezTo>
                    <a:pt x="216618" y="1442528"/>
                    <a:pt x="192734" y="1408445"/>
                    <a:pt x="246743" y="1480457"/>
                  </a:cubicBezTo>
                  <a:cubicBezTo>
                    <a:pt x="251581" y="1494971"/>
                    <a:pt x="254416" y="1510316"/>
                    <a:pt x="261258" y="1524000"/>
                  </a:cubicBezTo>
                  <a:cubicBezTo>
                    <a:pt x="269059" y="1539602"/>
                    <a:pt x="288948" y="1550150"/>
                    <a:pt x="290286" y="1567543"/>
                  </a:cubicBezTo>
                  <a:cubicBezTo>
                    <a:pt x="302150" y="1721775"/>
                    <a:pt x="283855" y="1682006"/>
                    <a:pt x="232229" y="1785257"/>
                  </a:cubicBezTo>
                  <a:cubicBezTo>
                    <a:pt x="187672" y="1874370"/>
                    <a:pt x="224908" y="1842479"/>
                    <a:pt x="159658" y="1915886"/>
                  </a:cubicBezTo>
                  <a:cubicBezTo>
                    <a:pt x="136930" y="1941455"/>
                    <a:pt x="109614" y="1962711"/>
                    <a:pt x="87086" y="1988457"/>
                  </a:cubicBezTo>
                  <a:cubicBezTo>
                    <a:pt x="63154" y="2015807"/>
                    <a:pt x="44652" y="2058812"/>
                    <a:pt x="29029" y="2090057"/>
                  </a:cubicBezTo>
                  <a:cubicBezTo>
                    <a:pt x="24191" y="2109409"/>
                    <a:pt x="19995" y="2128934"/>
                    <a:pt x="14515" y="2148114"/>
                  </a:cubicBezTo>
                  <a:cubicBezTo>
                    <a:pt x="10312" y="2162825"/>
                    <a:pt x="0" y="2176357"/>
                    <a:pt x="0" y="2191657"/>
                  </a:cubicBezTo>
                  <a:cubicBezTo>
                    <a:pt x="0" y="2284514"/>
                    <a:pt x="5731" y="2388750"/>
                    <a:pt x="29029" y="2481943"/>
                  </a:cubicBezTo>
                  <a:cubicBezTo>
                    <a:pt x="32740" y="2496786"/>
                    <a:pt x="39340" y="2510775"/>
                    <a:pt x="43543" y="2525486"/>
                  </a:cubicBezTo>
                  <a:cubicBezTo>
                    <a:pt x="49023" y="2544666"/>
                    <a:pt x="52809" y="2564298"/>
                    <a:pt x="58058" y="2583543"/>
                  </a:cubicBezTo>
                  <a:cubicBezTo>
                    <a:pt x="66063" y="2612896"/>
                    <a:pt x="86905" y="2689501"/>
                    <a:pt x="101600" y="2728686"/>
                  </a:cubicBezTo>
                  <a:cubicBezTo>
                    <a:pt x="129397" y="2802810"/>
                    <a:pt x="126674" y="2793347"/>
                    <a:pt x="159658" y="2859314"/>
                  </a:cubicBezTo>
                  <a:cubicBezTo>
                    <a:pt x="169334" y="2907695"/>
                    <a:pt x="176720" y="2956591"/>
                    <a:pt x="188686" y="3004457"/>
                  </a:cubicBezTo>
                  <a:cubicBezTo>
                    <a:pt x="193524" y="3023809"/>
                    <a:pt x="202370" y="3042583"/>
                    <a:pt x="203200" y="3062514"/>
                  </a:cubicBezTo>
                  <a:cubicBezTo>
                    <a:pt x="207228" y="3159192"/>
                    <a:pt x="203200" y="3256038"/>
                    <a:pt x="203200" y="33528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1518560" y="2999472"/>
            <a:ext cx="986891" cy="4632647"/>
            <a:chOff x="479055" y="2813735"/>
            <a:chExt cx="986891" cy="4632647"/>
          </a:xfrm>
        </p:grpSpPr>
        <p:sp>
          <p:nvSpPr>
            <p:cNvPr id="95" name="Teardrop 94"/>
            <p:cNvSpPr/>
            <p:nvPr/>
          </p:nvSpPr>
          <p:spPr>
            <a:xfrm rot="8200099">
              <a:off x="479055" y="2813735"/>
              <a:ext cx="986891" cy="1107052"/>
            </a:xfrm>
            <a:prstGeom prst="teardrop">
              <a:avLst/>
            </a:prstGeom>
            <a:solidFill>
              <a:srgbClr val="0070C0"/>
            </a:solidFill>
            <a:ln>
              <a:noFill/>
            </a:ln>
            <a:scene3d>
              <a:camera prst="orthographicFront"/>
              <a:lightRig rig="threePt" dir="t">
                <a:rot lat="0" lon="0" rev="3000000"/>
              </a:lightRig>
            </a:scene3d>
            <a:sp3d prstMaterial="flat">
              <a:bevelT w="635000" h="635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b="1" dirty="0" smtClean="0">
                  <a:solidFill>
                    <a:srgbClr val="FFFF00"/>
                  </a:solidFill>
                  <a:latin typeface="Algerian" panose="04020705040A02060702" pitchFamily="82" charset="0"/>
                </a:rPr>
                <a:t>E</a:t>
              </a:r>
              <a:endParaRPr lang="en-IN" sz="2400" b="1" dirty="0">
                <a:solidFill>
                  <a:srgbClr val="FFFF00"/>
                </a:solidFill>
                <a:latin typeface="Algerian" panose="04020705040A02060702" pitchFamily="82" charset="0"/>
              </a:endParaRPr>
            </a:p>
          </p:txBody>
        </p:sp>
        <p:sp>
          <p:nvSpPr>
            <p:cNvPr id="96" name="Freeform 95"/>
            <p:cNvSpPr/>
            <p:nvPr/>
          </p:nvSpPr>
          <p:spPr>
            <a:xfrm>
              <a:off x="816041" y="4093582"/>
              <a:ext cx="293762" cy="3352800"/>
            </a:xfrm>
            <a:custGeom>
              <a:avLst/>
              <a:gdLst>
                <a:gd name="connsiteX0" fmla="*/ 174172 w 293762"/>
                <a:gd name="connsiteY0" fmla="*/ 0 h 3352800"/>
                <a:gd name="connsiteX1" fmla="*/ 116115 w 293762"/>
                <a:gd name="connsiteY1" fmla="*/ 72571 h 3352800"/>
                <a:gd name="connsiteX2" fmla="*/ 116115 w 293762"/>
                <a:gd name="connsiteY2" fmla="*/ 232228 h 3352800"/>
                <a:gd name="connsiteX3" fmla="*/ 130629 w 293762"/>
                <a:gd name="connsiteY3" fmla="*/ 275771 h 3352800"/>
                <a:gd name="connsiteX4" fmla="*/ 188686 w 293762"/>
                <a:gd name="connsiteY4" fmla="*/ 362857 h 3352800"/>
                <a:gd name="connsiteX5" fmla="*/ 217715 w 293762"/>
                <a:gd name="connsiteY5" fmla="*/ 406400 h 3352800"/>
                <a:gd name="connsiteX6" fmla="*/ 246743 w 293762"/>
                <a:gd name="connsiteY6" fmla="*/ 464457 h 3352800"/>
                <a:gd name="connsiteX7" fmla="*/ 290286 w 293762"/>
                <a:gd name="connsiteY7" fmla="*/ 580571 h 3352800"/>
                <a:gd name="connsiteX8" fmla="*/ 275772 w 293762"/>
                <a:gd name="connsiteY8" fmla="*/ 667657 h 3352800"/>
                <a:gd name="connsiteX9" fmla="*/ 159658 w 293762"/>
                <a:gd name="connsiteY9" fmla="*/ 798286 h 3352800"/>
                <a:gd name="connsiteX10" fmla="*/ 116115 w 293762"/>
                <a:gd name="connsiteY10" fmla="*/ 856343 h 3352800"/>
                <a:gd name="connsiteX11" fmla="*/ 58058 w 293762"/>
                <a:gd name="connsiteY11" fmla="*/ 943428 h 3352800"/>
                <a:gd name="connsiteX12" fmla="*/ 43543 w 293762"/>
                <a:gd name="connsiteY12" fmla="*/ 1001486 h 3352800"/>
                <a:gd name="connsiteX13" fmla="*/ 29029 w 293762"/>
                <a:gd name="connsiteY13" fmla="*/ 1045028 h 3352800"/>
                <a:gd name="connsiteX14" fmla="*/ 58058 w 293762"/>
                <a:gd name="connsiteY14" fmla="*/ 1233714 h 3352800"/>
                <a:gd name="connsiteX15" fmla="*/ 174172 w 293762"/>
                <a:gd name="connsiteY15" fmla="*/ 1378857 h 3352800"/>
                <a:gd name="connsiteX16" fmla="*/ 246743 w 293762"/>
                <a:gd name="connsiteY16" fmla="*/ 1480457 h 3352800"/>
                <a:gd name="connsiteX17" fmla="*/ 261258 w 293762"/>
                <a:gd name="connsiteY17" fmla="*/ 1524000 h 3352800"/>
                <a:gd name="connsiteX18" fmla="*/ 290286 w 293762"/>
                <a:gd name="connsiteY18" fmla="*/ 1567543 h 3352800"/>
                <a:gd name="connsiteX19" fmla="*/ 232229 w 293762"/>
                <a:gd name="connsiteY19" fmla="*/ 1785257 h 3352800"/>
                <a:gd name="connsiteX20" fmla="*/ 159658 w 293762"/>
                <a:gd name="connsiteY20" fmla="*/ 1915886 h 3352800"/>
                <a:gd name="connsiteX21" fmla="*/ 87086 w 293762"/>
                <a:gd name="connsiteY21" fmla="*/ 1988457 h 3352800"/>
                <a:gd name="connsiteX22" fmla="*/ 29029 w 293762"/>
                <a:gd name="connsiteY22" fmla="*/ 2090057 h 3352800"/>
                <a:gd name="connsiteX23" fmla="*/ 14515 w 293762"/>
                <a:gd name="connsiteY23" fmla="*/ 2148114 h 3352800"/>
                <a:gd name="connsiteX24" fmla="*/ 0 w 293762"/>
                <a:gd name="connsiteY24" fmla="*/ 2191657 h 3352800"/>
                <a:gd name="connsiteX25" fmla="*/ 29029 w 293762"/>
                <a:gd name="connsiteY25" fmla="*/ 2481943 h 3352800"/>
                <a:gd name="connsiteX26" fmla="*/ 43543 w 293762"/>
                <a:gd name="connsiteY26" fmla="*/ 2525486 h 3352800"/>
                <a:gd name="connsiteX27" fmla="*/ 58058 w 293762"/>
                <a:gd name="connsiteY27" fmla="*/ 2583543 h 3352800"/>
                <a:gd name="connsiteX28" fmla="*/ 101600 w 293762"/>
                <a:gd name="connsiteY28" fmla="*/ 2728686 h 3352800"/>
                <a:gd name="connsiteX29" fmla="*/ 159658 w 293762"/>
                <a:gd name="connsiteY29" fmla="*/ 2859314 h 3352800"/>
                <a:gd name="connsiteX30" fmla="*/ 188686 w 293762"/>
                <a:gd name="connsiteY30" fmla="*/ 3004457 h 3352800"/>
                <a:gd name="connsiteX31" fmla="*/ 203200 w 293762"/>
                <a:gd name="connsiteY31" fmla="*/ 3062514 h 3352800"/>
                <a:gd name="connsiteX32" fmla="*/ 203200 w 293762"/>
                <a:gd name="connsiteY32" fmla="*/ 3352800 h 335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93762" h="3352800">
                  <a:moveTo>
                    <a:pt x="174172" y="0"/>
                  </a:moveTo>
                  <a:cubicBezTo>
                    <a:pt x="154820" y="24190"/>
                    <a:pt x="132534" y="46301"/>
                    <a:pt x="116115" y="72571"/>
                  </a:cubicBezTo>
                  <a:cubicBezTo>
                    <a:pt x="86237" y="120375"/>
                    <a:pt x="107421" y="184411"/>
                    <a:pt x="116115" y="232228"/>
                  </a:cubicBezTo>
                  <a:cubicBezTo>
                    <a:pt x="118852" y="247281"/>
                    <a:pt x="123199" y="262397"/>
                    <a:pt x="130629" y="275771"/>
                  </a:cubicBezTo>
                  <a:cubicBezTo>
                    <a:pt x="147572" y="306269"/>
                    <a:pt x="169334" y="333828"/>
                    <a:pt x="188686" y="362857"/>
                  </a:cubicBezTo>
                  <a:cubicBezTo>
                    <a:pt x="198362" y="377371"/>
                    <a:pt x="209914" y="390797"/>
                    <a:pt x="217715" y="406400"/>
                  </a:cubicBezTo>
                  <a:cubicBezTo>
                    <a:pt x="227391" y="425752"/>
                    <a:pt x="239146" y="444198"/>
                    <a:pt x="246743" y="464457"/>
                  </a:cubicBezTo>
                  <a:cubicBezTo>
                    <a:pt x="306029" y="622552"/>
                    <a:pt x="209469" y="418934"/>
                    <a:pt x="290286" y="580571"/>
                  </a:cubicBezTo>
                  <a:cubicBezTo>
                    <a:pt x="285448" y="609600"/>
                    <a:pt x="285078" y="639738"/>
                    <a:pt x="275772" y="667657"/>
                  </a:cubicBezTo>
                  <a:cubicBezTo>
                    <a:pt x="262144" y="708542"/>
                    <a:pt x="169243" y="785506"/>
                    <a:pt x="159658" y="798286"/>
                  </a:cubicBezTo>
                  <a:cubicBezTo>
                    <a:pt x="145144" y="817638"/>
                    <a:pt x="129987" y="836525"/>
                    <a:pt x="116115" y="856343"/>
                  </a:cubicBezTo>
                  <a:cubicBezTo>
                    <a:pt x="96108" y="884924"/>
                    <a:pt x="58058" y="943428"/>
                    <a:pt x="58058" y="943428"/>
                  </a:cubicBezTo>
                  <a:cubicBezTo>
                    <a:pt x="53220" y="962781"/>
                    <a:pt x="49023" y="982305"/>
                    <a:pt x="43543" y="1001486"/>
                  </a:cubicBezTo>
                  <a:cubicBezTo>
                    <a:pt x="39340" y="1016196"/>
                    <a:pt x="28075" y="1029759"/>
                    <a:pt x="29029" y="1045028"/>
                  </a:cubicBezTo>
                  <a:cubicBezTo>
                    <a:pt x="32999" y="1108539"/>
                    <a:pt x="43483" y="1171770"/>
                    <a:pt x="58058" y="1233714"/>
                  </a:cubicBezTo>
                  <a:cubicBezTo>
                    <a:pt x="76486" y="1312032"/>
                    <a:pt x="126734" y="1307698"/>
                    <a:pt x="174172" y="1378857"/>
                  </a:cubicBezTo>
                  <a:cubicBezTo>
                    <a:pt x="216618" y="1442528"/>
                    <a:pt x="192734" y="1408445"/>
                    <a:pt x="246743" y="1480457"/>
                  </a:cubicBezTo>
                  <a:cubicBezTo>
                    <a:pt x="251581" y="1494971"/>
                    <a:pt x="254416" y="1510316"/>
                    <a:pt x="261258" y="1524000"/>
                  </a:cubicBezTo>
                  <a:cubicBezTo>
                    <a:pt x="269059" y="1539602"/>
                    <a:pt x="288948" y="1550150"/>
                    <a:pt x="290286" y="1567543"/>
                  </a:cubicBezTo>
                  <a:cubicBezTo>
                    <a:pt x="302150" y="1721775"/>
                    <a:pt x="283855" y="1682006"/>
                    <a:pt x="232229" y="1785257"/>
                  </a:cubicBezTo>
                  <a:cubicBezTo>
                    <a:pt x="187672" y="1874370"/>
                    <a:pt x="224908" y="1842479"/>
                    <a:pt x="159658" y="1915886"/>
                  </a:cubicBezTo>
                  <a:cubicBezTo>
                    <a:pt x="136930" y="1941455"/>
                    <a:pt x="109614" y="1962711"/>
                    <a:pt x="87086" y="1988457"/>
                  </a:cubicBezTo>
                  <a:cubicBezTo>
                    <a:pt x="63154" y="2015807"/>
                    <a:pt x="44652" y="2058812"/>
                    <a:pt x="29029" y="2090057"/>
                  </a:cubicBezTo>
                  <a:cubicBezTo>
                    <a:pt x="24191" y="2109409"/>
                    <a:pt x="19995" y="2128934"/>
                    <a:pt x="14515" y="2148114"/>
                  </a:cubicBezTo>
                  <a:cubicBezTo>
                    <a:pt x="10312" y="2162825"/>
                    <a:pt x="0" y="2176357"/>
                    <a:pt x="0" y="2191657"/>
                  </a:cubicBezTo>
                  <a:cubicBezTo>
                    <a:pt x="0" y="2284514"/>
                    <a:pt x="5731" y="2388750"/>
                    <a:pt x="29029" y="2481943"/>
                  </a:cubicBezTo>
                  <a:cubicBezTo>
                    <a:pt x="32740" y="2496786"/>
                    <a:pt x="39340" y="2510775"/>
                    <a:pt x="43543" y="2525486"/>
                  </a:cubicBezTo>
                  <a:cubicBezTo>
                    <a:pt x="49023" y="2544666"/>
                    <a:pt x="52809" y="2564298"/>
                    <a:pt x="58058" y="2583543"/>
                  </a:cubicBezTo>
                  <a:cubicBezTo>
                    <a:pt x="66063" y="2612896"/>
                    <a:pt x="86905" y="2689501"/>
                    <a:pt x="101600" y="2728686"/>
                  </a:cubicBezTo>
                  <a:cubicBezTo>
                    <a:pt x="129397" y="2802810"/>
                    <a:pt x="126674" y="2793347"/>
                    <a:pt x="159658" y="2859314"/>
                  </a:cubicBezTo>
                  <a:cubicBezTo>
                    <a:pt x="169334" y="2907695"/>
                    <a:pt x="176720" y="2956591"/>
                    <a:pt x="188686" y="3004457"/>
                  </a:cubicBezTo>
                  <a:cubicBezTo>
                    <a:pt x="193524" y="3023809"/>
                    <a:pt x="202370" y="3042583"/>
                    <a:pt x="203200" y="3062514"/>
                  </a:cubicBezTo>
                  <a:cubicBezTo>
                    <a:pt x="207228" y="3159192"/>
                    <a:pt x="203200" y="3256038"/>
                    <a:pt x="203200" y="33528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3902144" y="2225353"/>
            <a:ext cx="986891" cy="4632647"/>
            <a:chOff x="479055" y="2813735"/>
            <a:chExt cx="986891" cy="4632647"/>
          </a:xfrm>
        </p:grpSpPr>
        <p:sp>
          <p:nvSpPr>
            <p:cNvPr id="116" name="Teardrop 115"/>
            <p:cNvSpPr/>
            <p:nvPr/>
          </p:nvSpPr>
          <p:spPr>
            <a:xfrm rot="8200099">
              <a:off x="479055" y="2813735"/>
              <a:ext cx="986891" cy="1107052"/>
            </a:xfrm>
            <a:prstGeom prst="teardrop">
              <a:avLst/>
            </a:prstGeom>
            <a:solidFill>
              <a:srgbClr val="FF0000"/>
            </a:solidFill>
            <a:ln>
              <a:noFill/>
            </a:ln>
            <a:scene3d>
              <a:camera prst="orthographicFront"/>
              <a:lightRig rig="threePt" dir="t">
                <a:rot lat="0" lon="0" rev="3000000"/>
              </a:lightRig>
            </a:scene3d>
            <a:sp3d prstMaterial="flat">
              <a:bevelT w="635000" h="635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3200" b="1" dirty="0" smtClean="0">
                  <a:solidFill>
                    <a:schemeClr val="tx1"/>
                  </a:solidFill>
                  <a:latin typeface="Algerian" panose="04020705040A02060702" pitchFamily="82" charset="0"/>
                </a:rPr>
                <a:t>N</a:t>
              </a:r>
              <a:endParaRPr lang="en-IN" sz="3200" b="1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sp>
          <p:nvSpPr>
            <p:cNvPr id="117" name="Freeform 116"/>
            <p:cNvSpPr/>
            <p:nvPr/>
          </p:nvSpPr>
          <p:spPr>
            <a:xfrm>
              <a:off x="816041" y="4093582"/>
              <a:ext cx="293762" cy="3352800"/>
            </a:xfrm>
            <a:custGeom>
              <a:avLst/>
              <a:gdLst>
                <a:gd name="connsiteX0" fmla="*/ 174172 w 293762"/>
                <a:gd name="connsiteY0" fmla="*/ 0 h 3352800"/>
                <a:gd name="connsiteX1" fmla="*/ 116115 w 293762"/>
                <a:gd name="connsiteY1" fmla="*/ 72571 h 3352800"/>
                <a:gd name="connsiteX2" fmla="*/ 116115 w 293762"/>
                <a:gd name="connsiteY2" fmla="*/ 232228 h 3352800"/>
                <a:gd name="connsiteX3" fmla="*/ 130629 w 293762"/>
                <a:gd name="connsiteY3" fmla="*/ 275771 h 3352800"/>
                <a:gd name="connsiteX4" fmla="*/ 188686 w 293762"/>
                <a:gd name="connsiteY4" fmla="*/ 362857 h 3352800"/>
                <a:gd name="connsiteX5" fmla="*/ 217715 w 293762"/>
                <a:gd name="connsiteY5" fmla="*/ 406400 h 3352800"/>
                <a:gd name="connsiteX6" fmla="*/ 246743 w 293762"/>
                <a:gd name="connsiteY6" fmla="*/ 464457 h 3352800"/>
                <a:gd name="connsiteX7" fmla="*/ 290286 w 293762"/>
                <a:gd name="connsiteY7" fmla="*/ 580571 h 3352800"/>
                <a:gd name="connsiteX8" fmla="*/ 275772 w 293762"/>
                <a:gd name="connsiteY8" fmla="*/ 667657 h 3352800"/>
                <a:gd name="connsiteX9" fmla="*/ 159658 w 293762"/>
                <a:gd name="connsiteY9" fmla="*/ 798286 h 3352800"/>
                <a:gd name="connsiteX10" fmla="*/ 116115 w 293762"/>
                <a:gd name="connsiteY10" fmla="*/ 856343 h 3352800"/>
                <a:gd name="connsiteX11" fmla="*/ 58058 w 293762"/>
                <a:gd name="connsiteY11" fmla="*/ 943428 h 3352800"/>
                <a:gd name="connsiteX12" fmla="*/ 43543 w 293762"/>
                <a:gd name="connsiteY12" fmla="*/ 1001486 h 3352800"/>
                <a:gd name="connsiteX13" fmla="*/ 29029 w 293762"/>
                <a:gd name="connsiteY13" fmla="*/ 1045028 h 3352800"/>
                <a:gd name="connsiteX14" fmla="*/ 58058 w 293762"/>
                <a:gd name="connsiteY14" fmla="*/ 1233714 h 3352800"/>
                <a:gd name="connsiteX15" fmla="*/ 174172 w 293762"/>
                <a:gd name="connsiteY15" fmla="*/ 1378857 h 3352800"/>
                <a:gd name="connsiteX16" fmla="*/ 246743 w 293762"/>
                <a:gd name="connsiteY16" fmla="*/ 1480457 h 3352800"/>
                <a:gd name="connsiteX17" fmla="*/ 261258 w 293762"/>
                <a:gd name="connsiteY17" fmla="*/ 1524000 h 3352800"/>
                <a:gd name="connsiteX18" fmla="*/ 290286 w 293762"/>
                <a:gd name="connsiteY18" fmla="*/ 1567543 h 3352800"/>
                <a:gd name="connsiteX19" fmla="*/ 232229 w 293762"/>
                <a:gd name="connsiteY19" fmla="*/ 1785257 h 3352800"/>
                <a:gd name="connsiteX20" fmla="*/ 159658 w 293762"/>
                <a:gd name="connsiteY20" fmla="*/ 1915886 h 3352800"/>
                <a:gd name="connsiteX21" fmla="*/ 87086 w 293762"/>
                <a:gd name="connsiteY21" fmla="*/ 1988457 h 3352800"/>
                <a:gd name="connsiteX22" fmla="*/ 29029 w 293762"/>
                <a:gd name="connsiteY22" fmla="*/ 2090057 h 3352800"/>
                <a:gd name="connsiteX23" fmla="*/ 14515 w 293762"/>
                <a:gd name="connsiteY23" fmla="*/ 2148114 h 3352800"/>
                <a:gd name="connsiteX24" fmla="*/ 0 w 293762"/>
                <a:gd name="connsiteY24" fmla="*/ 2191657 h 3352800"/>
                <a:gd name="connsiteX25" fmla="*/ 29029 w 293762"/>
                <a:gd name="connsiteY25" fmla="*/ 2481943 h 3352800"/>
                <a:gd name="connsiteX26" fmla="*/ 43543 w 293762"/>
                <a:gd name="connsiteY26" fmla="*/ 2525486 h 3352800"/>
                <a:gd name="connsiteX27" fmla="*/ 58058 w 293762"/>
                <a:gd name="connsiteY27" fmla="*/ 2583543 h 3352800"/>
                <a:gd name="connsiteX28" fmla="*/ 101600 w 293762"/>
                <a:gd name="connsiteY28" fmla="*/ 2728686 h 3352800"/>
                <a:gd name="connsiteX29" fmla="*/ 159658 w 293762"/>
                <a:gd name="connsiteY29" fmla="*/ 2859314 h 3352800"/>
                <a:gd name="connsiteX30" fmla="*/ 188686 w 293762"/>
                <a:gd name="connsiteY30" fmla="*/ 3004457 h 3352800"/>
                <a:gd name="connsiteX31" fmla="*/ 203200 w 293762"/>
                <a:gd name="connsiteY31" fmla="*/ 3062514 h 3352800"/>
                <a:gd name="connsiteX32" fmla="*/ 203200 w 293762"/>
                <a:gd name="connsiteY32" fmla="*/ 3352800 h 335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93762" h="3352800">
                  <a:moveTo>
                    <a:pt x="174172" y="0"/>
                  </a:moveTo>
                  <a:cubicBezTo>
                    <a:pt x="154820" y="24190"/>
                    <a:pt x="132534" y="46301"/>
                    <a:pt x="116115" y="72571"/>
                  </a:cubicBezTo>
                  <a:cubicBezTo>
                    <a:pt x="86237" y="120375"/>
                    <a:pt x="107421" y="184411"/>
                    <a:pt x="116115" y="232228"/>
                  </a:cubicBezTo>
                  <a:cubicBezTo>
                    <a:pt x="118852" y="247281"/>
                    <a:pt x="123199" y="262397"/>
                    <a:pt x="130629" y="275771"/>
                  </a:cubicBezTo>
                  <a:cubicBezTo>
                    <a:pt x="147572" y="306269"/>
                    <a:pt x="169334" y="333828"/>
                    <a:pt x="188686" y="362857"/>
                  </a:cubicBezTo>
                  <a:cubicBezTo>
                    <a:pt x="198362" y="377371"/>
                    <a:pt x="209914" y="390797"/>
                    <a:pt x="217715" y="406400"/>
                  </a:cubicBezTo>
                  <a:cubicBezTo>
                    <a:pt x="227391" y="425752"/>
                    <a:pt x="239146" y="444198"/>
                    <a:pt x="246743" y="464457"/>
                  </a:cubicBezTo>
                  <a:cubicBezTo>
                    <a:pt x="306029" y="622552"/>
                    <a:pt x="209469" y="418934"/>
                    <a:pt x="290286" y="580571"/>
                  </a:cubicBezTo>
                  <a:cubicBezTo>
                    <a:pt x="285448" y="609600"/>
                    <a:pt x="285078" y="639738"/>
                    <a:pt x="275772" y="667657"/>
                  </a:cubicBezTo>
                  <a:cubicBezTo>
                    <a:pt x="262144" y="708542"/>
                    <a:pt x="169243" y="785506"/>
                    <a:pt x="159658" y="798286"/>
                  </a:cubicBezTo>
                  <a:cubicBezTo>
                    <a:pt x="145144" y="817638"/>
                    <a:pt x="129987" y="836525"/>
                    <a:pt x="116115" y="856343"/>
                  </a:cubicBezTo>
                  <a:cubicBezTo>
                    <a:pt x="96108" y="884924"/>
                    <a:pt x="58058" y="943428"/>
                    <a:pt x="58058" y="943428"/>
                  </a:cubicBezTo>
                  <a:cubicBezTo>
                    <a:pt x="53220" y="962781"/>
                    <a:pt x="49023" y="982305"/>
                    <a:pt x="43543" y="1001486"/>
                  </a:cubicBezTo>
                  <a:cubicBezTo>
                    <a:pt x="39340" y="1016196"/>
                    <a:pt x="28075" y="1029759"/>
                    <a:pt x="29029" y="1045028"/>
                  </a:cubicBezTo>
                  <a:cubicBezTo>
                    <a:pt x="32999" y="1108539"/>
                    <a:pt x="43483" y="1171770"/>
                    <a:pt x="58058" y="1233714"/>
                  </a:cubicBezTo>
                  <a:cubicBezTo>
                    <a:pt x="76486" y="1312032"/>
                    <a:pt x="126734" y="1307698"/>
                    <a:pt x="174172" y="1378857"/>
                  </a:cubicBezTo>
                  <a:cubicBezTo>
                    <a:pt x="216618" y="1442528"/>
                    <a:pt x="192734" y="1408445"/>
                    <a:pt x="246743" y="1480457"/>
                  </a:cubicBezTo>
                  <a:cubicBezTo>
                    <a:pt x="251581" y="1494971"/>
                    <a:pt x="254416" y="1510316"/>
                    <a:pt x="261258" y="1524000"/>
                  </a:cubicBezTo>
                  <a:cubicBezTo>
                    <a:pt x="269059" y="1539602"/>
                    <a:pt x="288948" y="1550150"/>
                    <a:pt x="290286" y="1567543"/>
                  </a:cubicBezTo>
                  <a:cubicBezTo>
                    <a:pt x="302150" y="1721775"/>
                    <a:pt x="283855" y="1682006"/>
                    <a:pt x="232229" y="1785257"/>
                  </a:cubicBezTo>
                  <a:cubicBezTo>
                    <a:pt x="187672" y="1874370"/>
                    <a:pt x="224908" y="1842479"/>
                    <a:pt x="159658" y="1915886"/>
                  </a:cubicBezTo>
                  <a:cubicBezTo>
                    <a:pt x="136930" y="1941455"/>
                    <a:pt x="109614" y="1962711"/>
                    <a:pt x="87086" y="1988457"/>
                  </a:cubicBezTo>
                  <a:cubicBezTo>
                    <a:pt x="63154" y="2015807"/>
                    <a:pt x="44652" y="2058812"/>
                    <a:pt x="29029" y="2090057"/>
                  </a:cubicBezTo>
                  <a:cubicBezTo>
                    <a:pt x="24191" y="2109409"/>
                    <a:pt x="19995" y="2128934"/>
                    <a:pt x="14515" y="2148114"/>
                  </a:cubicBezTo>
                  <a:cubicBezTo>
                    <a:pt x="10312" y="2162825"/>
                    <a:pt x="0" y="2176357"/>
                    <a:pt x="0" y="2191657"/>
                  </a:cubicBezTo>
                  <a:cubicBezTo>
                    <a:pt x="0" y="2284514"/>
                    <a:pt x="5731" y="2388750"/>
                    <a:pt x="29029" y="2481943"/>
                  </a:cubicBezTo>
                  <a:cubicBezTo>
                    <a:pt x="32740" y="2496786"/>
                    <a:pt x="39340" y="2510775"/>
                    <a:pt x="43543" y="2525486"/>
                  </a:cubicBezTo>
                  <a:cubicBezTo>
                    <a:pt x="49023" y="2544666"/>
                    <a:pt x="52809" y="2564298"/>
                    <a:pt x="58058" y="2583543"/>
                  </a:cubicBezTo>
                  <a:cubicBezTo>
                    <a:pt x="66063" y="2612896"/>
                    <a:pt x="86905" y="2689501"/>
                    <a:pt x="101600" y="2728686"/>
                  </a:cubicBezTo>
                  <a:cubicBezTo>
                    <a:pt x="129397" y="2802810"/>
                    <a:pt x="126674" y="2793347"/>
                    <a:pt x="159658" y="2859314"/>
                  </a:cubicBezTo>
                  <a:cubicBezTo>
                    <a:pt x="169334" y="2907695"/>
                    <a:pt x="176720" y="2956591"/>
                    <a:pt x="188686" y="3004457"/>
                  </a:cubicBezTo>
                  <a:cubicBezTo>
                    <a:pt x="193524" y="3023809"/>
                    <a:pt x="202370" y="3042583"/>
                    <a:pt x="203200" y="3062514"/>
                  </a:cubicBezTo>
                  <a:cubicBezTo>
                    <a:pt x="207228" y="3159192"/>
                    <a:pt x="203200" y="3256038"/>
                    <a:pt x="203200" y="33528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4802251" y="984876"/>
            <a:ext cx="986891" cy="4632647"/>
            <a:chOff x="479055" y="2813735"/>
            <a:chExt cx="986891" cy="4632647"/>
          </a:xfrm>
        </p:grpSpPr>
        <p:sp>
          <p:nvSpPr>
            <p:cNvPr id="119" name="Teardrop 118"/>
            <p:cNvSpPr/>
            <p:nvPr/>
          </p:nvSpPr>
          <p:spPr>
            <a:xfrm rot="8200099">
              <a:off x="479055" y="2813735"/>
              <a:ext cx="986891" cy="1107052"/>
            </a:xfrm>
            <a:prstGeom prst="teardrop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/>
              <a:lightRig rig="threePt" dir="t">
                <a:rot lat="0" lon="0" rev="3000000"/>
              </a:lightRig>
            </a:scene3d>
            <a:sp3d prstMaterial="flat">
              <a:bevelT w="635000" h="635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solidFill>
                    <a:srgbClr val="FFFF66"/>
                  </a:solidFill>
                  <a:latin typeface="Algerian" panose="04020705040A02060702" pitchFamily="82" charset="0"/>
                </a:rPr>
                <a:t>I</a:t>
              </a:r>
              <a:endParaRPr lang="en-IN" sz="3600" b="1" dirty="0">
                <a:solidFill>
                  <a:srgbClr val="FFFF66"/>
                </a:solidFill>
                <a:latin typeface="Algerian" panose="04020705040A02060702" pitchFamily="82" charset="0"/>
              </a:endParaRPr>
            </a:p>
          </p:txBody>
        </p:sp>
        <p:sp>
          <p:nvSpPr>
            <p:cNvPr id="120" name="Freeform 119"/>
            <p:cNvSpPr/>
            <p:nvPr/>
          </p:nvSpPr>
          <p:spPr>
            <a:xfrm>
              <a:off x="816041" y="4093582"/>
              <a:ext cx="293762" cy="3352800"/>
            </a:xfrm>
            <a:custGeom>
              <a:avLst/>
              <a:gdLst>
                <a:gd name="connsiteX0" fmla="*/ 174172 w 293762"/>
                <a:gd name="connsiteY0" fmla="*/ 0 h 3352800"/>
                <a:gd name="connsiteX1" fmla="*/ 116115 w 293762"/>
                <a:gd name="connsiteY1" fmla="*/ 72571 h 3352800"/>
                <a:gd name="connsiteX2" fmla="*/ 116115 w 293762"/>
                <a:gd name="connsiteY2" fmla="*/ 232228 h 3352800"/>
                <a:gd name="connsiteX3" fmla="*/ 130629 w 293762"/>
                <a:gd name="connsiteY3" fmla="*/ 275771 h 3352800"/>
                <a:gd name="connsiteX4" fmla="*/ 188686 w 293762"/>
                <a:gd name="connsiteY4" fmla="*/ 362857 h 3352800"/>
                <a:gd name="connsiteX5" fmla="*/ 217715 w 293762"/>
                <a:gd name="connsiteY5" fmla="*/ 406400 h 3352800"/>
                <a:gd name="connsiteX6" fmla="*/ 246743 w 293762"/>
                <a:gd name="connsiteY6" fmla="*/ 464457 h 3352800"/>
                <a:gd name="connsiteX7" fmla="*/ 290286 w 293762"/>
                <a:gd name="connsiteY7" fmla="*/ 580571 h 3352800"/>
                <a:gd name="connsiteX8" fmla="*/ 275772 w 293762"/>
                <a:gd name="connsiteY8" fmla="*/ 667657 h 3352800"/>
                <a:gd name="connsiteX9" fmla="*/ 159658 w 293762"/>
                <a:gd name="connsiteY9" fmla="*/ 798286 h 3352800"/>
                <a:gd name="connsiteX10" fmla="*/ 116115 w 293762"/>
                <a:gd name="connsiteY10" fmla="*/ 856343 h 3352800"/>
                <a:gd name="connsiteX11" fmla="*/ 58058 w 293762"/>
                <a:gd name="connsiteY11" fmla="*/ 943428 h 3352800"/>
                <a:gd name="connsiteX12" fmla="*/ 43543 w 293762"/>
                <a:gd name="connsiteY12" fmla="*/ 1001486 h 3352800"/>
                <a:gd name="connsiteX13" fmla="*/ 29029 w 293762"/>
                <a:gd name="connsiteY13" fmla="*/ 1045028 h 3352800"/>
                <a:gd name="connsiteX14" fmla="*/ 58058 w 293762"/>
                <a:gd name="connsiteY14" fmla="*/ 1233714 h 3352800"/>
                <a:gd name="connsiteX15" fmla="*/ 174172 w 293762"/>
                <a:gd name="connsiteY15" fmla="*/ 1378857 h 3352800"/>
                <a:gd name="connsiteX16" fmla="*/ 246743 w 293762"/>
                <a:gd name="connsiteY16" fmla="*/ 1480457 h 3352800"/>
                <a:gd name="connsiteX17" fmla="*/ 261258 w 293762"/>
                <a:gd name="connsiteY17" fmla="*/ 1524000 h 3352800"/>
                <a:gd name="connsiteX18" fmla="*/ 290286 w 293762"/>
                <a:gd name="connsiteY18" fmla="*/ 1567543 h 3352800"/>
                <a:gd name="connsiteX19" fmla="*/ 232229 w 293762"/>
                <a:gd name="connsiteY19" fmla="*/ 1785257 h 3352800"/>
                <a:gd name="connsiteX20" fmla="*/ 159658 w 293762"/>
                <a:gd name="connsiteY20" fmla="*/ 1915886 h 3352800"/>
                <a:gd name="connsiteX21" fmla="*/ 87086 w 293762"/>
                <a:gd name="connsiteY21" fmla="*/ 1988457 h 3352800"/>
                <a:gd name="connsiteX22" fmla="*/ 29029 w 293762"/>
                <a:gd name="connsiteY22" fmla="*/ 2090057 h 3352800"/>
                <a:gd name="connsiteX23" fmla="*/ 14515 w 293762"/>
                <a:gd name="connsiteY23" fmla="*/ 2148114 h 3352800"/>
                <a:gd name="connsiteX24" fmla="*/ 0 w 293762"/>
                <a:gd name="connsiteY24" fmla="*/ 2191657 h 3352800"/>
                <a:gd name="connsiteX25" fmla="*/ 29029 w 293762"/>
                <a:gd name="connsiteY25" fmla="*/ 2481943 h 3352800"/>
                <a:gd name="connsiteX26" fmla="*/ 43543 w 293762"/>
                <a:gd name="connsiteY26" fmla="*/ 2525486 h 3352800"/>
                <a:gd name="connsiteX27" fmla="*/ 58058 w 293762"/>
                <a:gd name="connsiteY27" fmla="*/ 2583543 h 3352800"/>
                <a:gd name="connsiteX28" fmla="*/ 101600 w 293762"/>
                <a:gd name="connsiteY28" fmla="*/ 2728686 h 3352800"/>
                <a:gd name="connsiteX29" fmla="*/ 159658 w 293762"/>
                <a:gd name="connsiteY29" fmla="*/ 2859314 h 3352800"/>
                <a:gd name="connsiteX30" fmla="*/ 188686 w 293762"/>
                <a:gd name="connsiteY30" fmla="*/ 3004457 h 3352800"/>
                <a:gd name="connsiteX31" fmla="*/ 203200 w 293762"/>
                <a:gd name="connsiteY31" fmla="*/ 3062514 h 3352800"/>
                <a:gd name="connsiteX32" fmla="*/ 203200 w 293762"/>
                <a:gd name="connsiteY32" fmla="*/ 3352800 h 335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93762" h="3352800">
                  <a:moveTo>
                    <a:pt x="174172" y="0"/>
                  </a:moveTo>
                  <a:cubicBezTo>
                    <a:pt x="154820" y="24190"/>
                    <a:pt x="132534" y="46301"/>
                    <a:pt x="116115" y="72571"/>
                  </a:cubicBezTo>
                  <a:cubicBezTo>
                    <a:pt x="86237" y="120375"/>
                    <a:pt x="107421" y="184411"/>
                    <a:pt x="116115" y="232228"/>
                  </a:cubicBezTo>
                  <a:cubicBezTo>
                    <a:pt x="118852" y="247281"/>
                    <a:pt x="123199" y="262397"/>
                    <a:pt x="130629" y="275771"/>
                  </a:cubicBezTo>
                  <a:cubicBezTo>
                    <a:pt x="147572" y="306269"/>
                    <a:pt x="169334" y="333828"/>
                    <a:pt x="188686" y="362857"/>
                  </a:cubicBezTo>
                  <a:cubicBezTo>
                    <a:pt x="198362" y="377371"/>
                    <a:pt x="209914" y="390797"/>
                    <a:pt x="217715" y="406400"/>
                  </a:cubicBezTo>
                  <a:cubicBezTo>
                    <a:pt x="227391" y="425752"/>
                    <a:pt x="239146" y="444198"/>
                    <a:pt x="246743" y="464457"/>
                  </a:cubicBezTo>
                  <a:cubicBezTo>
                    <a:pt x="306029" y="622552"/>
                    <a:pt x="209469" y="418934"/>
                    <a:pt x="290286" y="580571"/>
                  </a:cubicBezTo>
                  <a:cubicBezTo>
                    <a:pt x="285448" y="609600"/>
                    <a:pt x="285078" y="639738"/>
                    <a:pt x="275772" y="667657"/>
                  </a:cubicBezTo>
                  <a:cubicBezTo>
                    <a:pt x="262144" y="708542"/>
                    <a:pt x="169243" y="785506"/>
                    <a:pt x="159658" y="798286"/>
                  </a:cubicBezTo>
                  <a:cubicBezTo>
                    <a:pt x="145144" y="817638"/>
                    <a:pt x="129987" y="836525"/>
                    <a:pt x="116115" y="856343"/>
                  </a:cubicBezTo>
                  <a:cubicBezTo>
                    <a:pt x="96108" y="884924"/>
                    <a:pt x="58058" y="943428"/>
                    <a:pt x="58058" y="943428"/>
                  </a:cubicBezTo>
                  <a:cubicBezTo>
                    <a:pt x="53220" y="962781"/>
                    <a:pt x="49023" y="982305"/>
                    <a:pt x="43543" y="1001486"/>
                  </a:cubicBezTo>
                  <a:cubicBezTo>
                    <a:pt x="39340" y="1016196"/>
                    <a:pt x="28075" y="1029759"/>
                    <a:pt x="29029" y="1045028"/>
                  </a:cubicBezTo>
                  <a:cubicBezTo>
                    <a:pt x="32999" y="1108539"/>
                    <a:pt x="43483" y="1171770"/>
                    <a:pt x="58058" y="1233714"/>
                  </a:cubicBezTo>
                  <a:cubicBezTo>
                    <a:pt x="76486" y="1312032"/>
                    <a:pt x="126734" y="1307698"/>
                    <a:pt x="174172" y="1378857"/>
                  </a:cubicBezTo>
                  <a:cubicBezTo>
                    <a:pt x="216618" y="1442528"/>
                    <a:pt x="192734" y="1408445"/>
                    <a:pt x="246743" y="1480457"/>
                  </a:cubicBezTo>
                  <a:cubicBezTo>
                    <a:pt x="251581" y="1494971"/>
                    <a:pt x="254416" y="1510316"/>
                    <a:pt x="261258" y="1524000"/>
                  </a:cubicBezTo>
                  <a:cubicBezTo>
                    <a:pt x="269059" y="1539602"/>
                    <a:pt x="288948" y="1550150"/>
                    <a:pt x="290286" y="1567543"/>
                  </a:cubicBezTo>
                  <a:cubicBezTo>
                    <a:pt x="302150" y="1721775"/>
                    <a:pt x="283855" y="1682006"/>
                    <a:pt x="232229" y="1785257"/>
                  </a:cubicBezTo>
                  <a:cubicBezTo>
                    <a:pt x="187672" y="1874370"/>
                    <a:pt x="224908" y="1842479"/>
                    <a:pt x="159658" y="1915886"/>
                  </a:cubicBezTo>
                  <a:cubicBezTo>
                    <a:pt x="136930" y="1941455"/>
                    <a:pt x="109614" y="1962711"/>
                    <a:pt x="87086" y="1988457"/>
                  </a:cubicBezTo>
                  <a:cubicBezTo>
                    <a:pt x="63154" y="2015807"/>
                    <a:pt x="44652" y="2058812"/>
                    <a:pt x="29029" y="2090057"/>
                  </a:cubicBezTo>
                  <a:cubicBezTo>
                    <a:pt x="24191" y="2109409"/>
                    <a:pt x="19995" y="2128934"/>
                    <a:pt x="14515" y="2148114"/>
                  </a:cubicBezTo>
                  <a:cubicBezTo>
                    <a:pt x="10312" y="2162825"/>
                    <a:pt x="0" y="2176357"/>
                    <a:pt x="0" y="2191657"/>
                  </a:cubicBezTo>
                  <a:cubicBezTo>
                    <a:pt x="0" y="2284514"/>
                    <a:pt x="5731" y="2388750"/>
                    <a:pt x="29029" y="2481943"/>
                  </a:cubicBezTo>
                  <a:cubicBezTo>
                    <a:pt x="32740" y="2496786"/>
                    <a:pt x="39340" y="2510775"/>
                    <a:pt x="43543" y="2525486"/>
                  </a:cubicBezTo>
                  <a:cubicBezTo>
                    <a:pt x="49023" y="2544666"/>
                    <a:pt x="52809" y="2564298"/>
                    <a:pt x="58058" y="2583543"/>
                  </a:cubicBezTo>
                  <a:cubicBezTo>
                    <a:pt x="66063" y="2612896"/>
                    <a:pt x="86905" y="2689501"/>
                    <a:pt x="101600" y="2728686"/>
                  </a:cubicBezTo>
                  <a:cubicBezTo>
                    <a:pt x="129397" y="2802810"/>
                    <a:pt x="126674" y="2793347"/>
                    <a:pt x="159658" y="2859314"/>
                  </a:cubicBezTo>
                  <a:cubicBezTo>
                    <a:pt x="169334" y="2907695"/>
                    <a:pt x="176720" y="2956591"/>
                    <a:pt x="188686" y="3004457"/>
                  </a:cubicBezTo>
                  <a:cubicBezTo>
                    <a:pt x="193524" y="3023809"/>
                    <a:pt x="202370" y="3042583"/>
                    <a:pt x="203200" y="3062514"/>
                  </a:cubicBezTo>
                  <a:cubicBezTo>
                    <a:pt x="207228" y="3159192"/>
                    <a:pt x="203200" y="3256038"/>
                    <a:pt x="203200" y="33528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5629202" y="2037635"/>
            <a:ext cx="986891" cy="4632647"/>
            <a:chOff x="479055" y="2813735"/>
            <a:chExt cx="986891" cy="4632647"/>
          </a:xfrm>
        </p:grpSpPr>
        <p:sp>
          <p:nvSpPr>
            <p:cNvPr id="122" name="Teardrop 121"/>
            <p:cNvSpPr/>
            <p:nvPr/>
          </p:nvSpPr>
          <p:spPr>
            <a:xfrm rot="8200099">
              <a:off x="479055" y="2813735"/>
              <a:ext cx="986891" cy="1107052"/>
            </a:xfrm>
            <a:prstGeom prst="teardrop">
              <a:avLst/>
            </a:prstGeom>
            <a:solidFill>
              <a:srgbClr val="FFCCFF"/>
            </a:solidFill>
            <a:ln>
              <a:noFill/>
            </a:ln>
            <a:scene3d>
              <a:camera prst="orthographicFront"/>
              <a:lightRig rig="threePt" dir="t">
                <a:rot lat="0" lon="0" rev="3000000"/>
              </a:lightRig>
            </a:scene3d>
            <a:sp3d prstMaterial="flat">
              <a:bevelT w="635000" h="635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3600" b="1" dirty="0">
                  <a:solidFill>
                    <a:srgbClr val="0033CC"/>
                  </a:solidFill>
                  <a:latin typeface="Algerian" panose="04020705040A02060702" pitchFamily="82" charset="0"/>
                </a:rPr>
                <a:t>C</a:t>
              </a:r>
              <a:endParaRPr lang="en-IN" sz="3600" b="1" dirty="0">
                <a:solidFill>
                  <a:srgbClr val="0033CC"/>
                </a:solidFill>
                <a:latin typeface="Algerian" panose="04020705040A02060702" pitchFamily="82" charset="0"/>
              </a:endParaRPr>
            </a:p>
          </p:txBody>
        </p:sp>
        <p:sp>
          <p:nvSpPr>
            <p:cNvPr id="123" name="Freeform 122"/>
            <p:cNvSpPr/>
            <p:nvPr/>
          </p:nvSpPr>
          <p:spPr>
            <a:xfrm>
              <a:off x="816041" y="4093582"/>
              <a:ext cx="293762" cy="3352800"/>
            </a:xfrm>
            <a:custGeom>
              <a:avLst/>
              <a:gdLst>
                <a:gd name="connsiteX0" fmla="*/ 174172 w 293762"/>
                <a:gd name="connsiteY0" fmla="*/ 0 h 3352800"/>
                <a:gd name="connsiteX1" fmla="*/ 116115 w 293762"/>
                <a:gd name="connsiteY1" fmla="*/ 72571 h 3352800"/>
                <a:gd name="connsiteX2" fmla="*/ 116115 w 293762"/>
                <a:gd name="connsiteY2" fmla="*/ 232228 h 3352800"/>
                <a:gd name="connsiteX3" fmla="*/ 130629 w 293762"/>
                <a:gd name="connsiteY3" fmla="*/ 275771 h 3352800"/>
                <a:gd name="connsiteX4" fmla="*/ 188686 w 293762"/>
                <a:gd name="connsiteY4" fmla="*/ 362857 h 3352800"/>
                <a:gd name="connsiteX5" fmla="*/ 217715 w 293762"/>
                <a:gd name="connsiteY5" fmla="*/ 406400 h 3352800"/>
                <a:gd name="connsiteX6" fmla="*/ 246743 w 293762"/>
                <a:gd name="connsiteY6" fmla="*/ 464457 h 3352800"/>
                <a:gd name="connsiteX7" fmla="*/ 290286 w 293762"/>
                <a:gd name="connsiteY7" fmla="*/ 580571 h 3352800"/>
                <a:gd name="connsiteX8" fmla="*/ 275772 w 293762"/>
                <a:gd name="connsiteY8" fmla="*/ 667657 h 3352800"/>
                <a:gd name="connsiteX9" fmla="*/ 159658 w 293762"/>
                <a:gd name="connsiteY9" fmla="*/ 798286 h 3352800"/>
                <a:gd name="connsiteX10" fmla="*/ 116115 w 293762"/>
                <a:gd name="connsiteY10" fmla="*/ 856343 h 3352800"/>
                <a:gd name="connsiteX11" fmla="*/ 58058 w 293762"/>
                <a:gd name="connsiteY11" fmla="*/ 943428 h 3352800"/>
                <a:gd name="connsiteX12" fmla="*/ 43543 w 293762"/>
                <a:gd name="connsiteY12" fmla="*/ 1001486 h 3352800"/>
                <a:gd name="connsiteX13" fmla="*/ 29029 w 293762"/>
                <a:gd name="connsiteY13" fmla="*/ 1045028 h 3352800"/>
                <a:gd name="connsiteX14" fmla="*/ 58058 w 293762"/>
                <a:gd name="connsiteY14" fmla="*/ 1233714 h 3352800"/>
                <a:gd name="connsiteX15" fmla="*/ 174172 w 293762"/>
                <a:gd name="connsiteY15" fmla="*/ 1378857 h 3352800"/>
                <a:gd name="connsiteX16" fmla="*/ 246743 w 293762"/>
                <a:gd name="connsiteY16" fmla="*/ 1480457 h 3352800"/>
                <a:gd name="connsiteX17" fmla="*/ 261258 w 293762"/>
                <a:gd name="connsiteY17" fmla="*/ 1524000 h 3352800"/>
                <a:gd name="connsiteX18" fmla="*/ 290286 w 293762"/>
                <a:gd name="connsiteY18" fmla="*/ 1567543 h 3352800"/>
                <a:gd name="connsiteX19" fmla="*/ 232229 w 293762"/>
                <a:gd name="connsiteY19" fmla="*/ 1785257 h 3352800"/>
                <a:gd name="connsiteX20" fmla="*/ 159658 w 293762"/>
                <a:gd name="connsiteY20" fmla="*/ 1915886 h 3352800"/>
                <a:gd name="connsiteX21" fmla="*/ 87086 w 293762"/>
                <a:gd name="connsiteY21" fmla="*/ 1988457 h 3352800"/>
                <a:gd name="connsiteX22" fmla="*/ 29029 w 293762"/>
                <a:gd name="connsiteY22" fmla="*/ 2090057 h 3352800"/>
                <a:gd name="connsiteX23" fmla="*/ 14515 w 293762"/>
                <a:gd name="connsiteY23" fmla="*/ 2148114 h 3352800"/>
                <a:gd name="connsiteX24" fmla="*/ 0 w 293762"/>
                <a:gd name="connsiteY24" fmla="*/ 2191657 h 3352800"/>
                <a:gd name="connsiteX25" fmla="*/ 29029 w 293762"/>
                <a:gd name="connsiteY25" fmla="*/ 2481943 h 3352800"/>
                <a:gd name="connsiteX26" fmla="*/ 43543 w 293762"/>
                <a:gd name="connsiteY26" fmla="*/ 2525486 h 3352800"/>
                <a:gd name="connsiteX27" fmla="*/ 58058 w 293762"/>
                <a:gd name="connsiteY27" fmla="*/ 2583543 h 3352800"/>
                <a:gd name="connsiteX28" fmla="*/ 101600 w 293762"/>
                <a:gd name="connsiteY28" fmla="*/ 2728686 h 3352800"/>
                <a:gd name="connsiteX29" fmla="*/ 159658 w 293762"/>
                <a:gd name="connsiteY29" fmla="*/ 2859314 h 3352800"/>
                <a:gd name="connsiteX30" fmla="*/ 188686 w 293762"/>
                <a:gd name="connsiteY30" fmla="*/ 3004457 h 3352800"/>
                <a:gd name="connsiteX31" fmla="*/ 203200 w 293762"/>
                <a:gd name="connsiteY31" fmla="*/ 3062514 h 3352800"/>
                <a:gd name="connsiteX32" fmla="*/ 203200 w 293762"/>
                <a:gd name="connsiteY32" fmla="*/ 3352800 h 335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93762" h="3352800">
                  <a:moveTo>
                    <a:pt x="174172" y="0"/>
                  </a:moveTo>
                  <a:cubicBezTo>
                    <a:pt x="154820" y="24190"/>
                    <a:pt x="132534" y="46301"/>
                    <a:pt x="116115" y="72571"/>
                  </a:cubicBezTo>
                  <a:cubicBezTo>
                    <a:pt x="86237" y="120375"/>
                    <a:pt x="107421" y="184411"/>
                    <a:pt x="116115" y="232228"/>
                  </a:cubicBezTo>
                  <a:cubicBezTo>
                    <a:pt x="118852" y="247281"/>
                    <a:pt x="123199" y="262397"/>
                    <a:pt x="130629" y="275771"/>
                  </a:cubicBezTo>
                  <a:cubicBezTo>
                    <a:pt x="147572" y="306269"/>
                    <a:pt x="169334" y="333828"/>
                    <a:pt x="188686" y="362857"/>
                  </a:cubicBezTo>
                  <a:cubicBezTo>
                    <a:pt x="198362" y="377371"/>
                    <a:pt x="209914" y="390797"/>
                    <a:pt x="217715" y="406400"/>
                  </a:cubicBezTo>
                  <a:cubicBezTo>
                    <a:pt x="227391" y="425752"/>
                    <a:pt x="239146" y="444198"/>
                    <a:pt x="246743" y="464457"/>
                  </a:cubicBezTo>
                  <a:cubicBezTo>
                    <a:pt x="306029" y="622552"/>
                    <a:pt x="209469" y="418934"/>
                    <a:pt x="290286" y="580571"/>
                  </a:cubicBezTo>
                  <a:cubicBezTo>
                    <a:pt x="285448" y="609600"/>
                    <a:pt x="285078" y="639738"/>
                    <a:pt x="275772" y="667657"/>
                  </a:cubicBezTo>
                  <a:cubicBezTo>
                    <a:pt x="262144" y="708542"/>
                    <a:pt x="169243" y="785506"/>
                    <a:pt x="159658" y="798286"/>
                  </a:cubicBezTo>
                  <a:cubicBezTo>
                    <a:pt x="145144" y="817638"/>
                    <a:pt x="129987" y="836525"/>
                    <a:pt x="116115" y="856343"/>
                  </a:cubicBezTo>
                  <a:cubicBezTo>
                    <a:pt x="96108" y="884924"/>
                    <a:pt x="58058" y="943428"/>
                    <a:pt x="58058" y="943428"/>
                  </a:cubicBezTo>
                  <a:cubicBezTo>
                    <a:pt x="53220" y="962781"/>
                    <a:pt x="49023" y="982305"/>
                    <a:pt x="43543" y="1001486"/>
                  </a:cubicBezTo>
                  <a:cubicBezTo>
                    <a:pt x="39340" y="1016196"/>
                    <a:pt x="28075" y="1029759"/>
                    <a:pt x="29029" y="1045028"/>
                  </a:cubicBezTo>
                  <a:cubicBezTo>
                    <a:pt x="32999" y="1108539"/>
                    <a:pt x="43483" y="1171770"/>
                    <a:pt x="58058" y="1233714"/>
                  </a:cubicBezTo>
                  <a:cubicBezTo>
                    <a:pt x="76486" y="1312032"/>
                    <a:pt x="126734" y="1307698"/>
                    <a:pt x="174172" y="1378857"/>
                  </a:cubicBezTo>
                  <a:cubicBezTo>
                    <a:pt x="216618" y="1442528"/>
                    <a:pt x="192734" y="1408445"/>
                    <a:pt x="246743" y="1480457"/>
                  </a:cubicBezTo>
                  <a:cubicBezTo>
                    <a:pt x="251581" y="1494971"/>
                    <a:pt x="254416" y="1510316"/>
                    <a:pt x="261258" y="1524000"/>
                  </a:cubicBezTo>
                  <a:cubicBezTo>
                    <a:pt x="269059" y="1539602"/>
                    <a:pt x="288948" y="1550150"/>
                    <a:pt x="290286" y="1567543"/>
                  </a:cubicBezTo>
                  <a:cubicBezTo>
                    <a:pt x="302150" y="1721775"/>
                    <a:pt x="283855" y="1682006"/>
                    <a:pt x="232229" y="1785257"/>
                  </a:cubicBezTo>
                  <a:cubicBezTo>
                    <a:pt x="187672" y="1874370"/>
                    <a:pt x="224908" y="1842479"/>
                    <a:pt x="159658" y="1915886"/>
                  </a:cubicBezTo>
                  <a:cubicBezTo>
                    <a:pt x="136930" y="1941455"/>
                    <a:pt x="109614" y="1962711"/>
                    <a:pt x="87086" y="1988457"/>
                  </a:cubicBezTo>
                  <a:cubicBezTo>
                    <a:pt x="63154" y="2015807"/>
                    <a:pt x="44652" y="2058812"/>
                    <a:pt x="29029" y="2090057"/>
                  </a:cubicBezTo>
                  <a:cubicBezTo>
                    <a:pt x="24191" y="2109409"/>
                    <a:pt x="19995" y="2128934"/>
                    <a:pt x="14515" y="2148114"/>
                  </a:cubicBezTo>
                  <a:cubicBezTo>
                    <a:pt x="10312" y="2162825"/>
                    <a:pt x="0" y="2176357"/>
                    <a:pt x="0" y="2191657"/>
                  </a:cubicBezTo>
                  <a:cubicBezTo>
                    <a:pt x="0" y="2284514"/>
                    <a:pt x="5731" y="2388750"/>
                    <a:pt x="29029" y="2481943"/>
                  </a:cubicBezTo>
                  <a:cubicBezTo>
                    <a:pt x="32740" y="2496786"/>
                    <a:pt x="39340" y="2510775"/>
                    <a:pt x="43543" y="2525486"/>
                  </a:cubicBezTo>
                  <a:cubicBezTo>
                    <a:pt x="49023" y="2544666"/>
                    <a:pt x="52809" y="2564298"/>
                    <a:pt x="58058" y="2583543"/>
                  </a:cubicBezTo>
                  <a:cubicBezTo>
                    <a:pt x="66063" y="2612896"/>
                    <a:pt x="86905" y="2689501"/>
                    <a:pt x="101600" y="2728686"/>
                  </a:cubicBezTo>
                  <a:cubicBezTo>
                    <a:pt x="129397" y="2802810"/>
                    <a:pt x="126674" y="2793347"/>
                    <a:pt x="159658" y="2859314"/>
                  </a:cubicBezTo>
                  <a:cubicBezTo>
                    <a:pt x="169334" y="2907695"/>
                    <a:pt x="176720" y="2956591"/>
                    <a:pt x="188686" y="3004457"/>
                  </a:cubicBezTo>
                  <a:cubicBezTo>
                    <a:pt x="193524" y="3023809"/>
                    <a:pt x="202370" y="3042583"/>
                    <a:pt x="203200" y="3062514"/>
                  </a:cubicBezTo>
                  <a:cubicBezTo>
                    <a:pt x="207228" y="3159192"/>
                    <a:pt x="203200" y="3256038"/>
                    <a:pt x="203200" y="33528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6366986" y="1131306"/>
            <a:ext cx="986891" cy="4632647"/>
            <a:chOff x="479055" y="2813735"/>
            <a:chExt cx="986891" cy="4632647"/>
          </a:xfrm>
        </p:grpSpPr>
        <p:sp>
          <p:nvSpPr>
            <p:cNvPr id="125" name="Teardrop 124"/>
            <p:cNvSpPr/>
            <p:nvPr/>
          </p:nvSpPr>
          <p:spPr>
            <a:xfrm rot="8200099">
              <a:off x="479055" y="2813735"/>
              <a:ext cx="986891" cy="1107052"/>
            </a:xfrm>
            <a:prstGeom prst="teardrop">
              <a:avLst/>
            </a:prstGeom>
            <a:solidFill>
              <a:srgbClr val="0033CC"/>
            </a:solidFill>
            <a:ln>
              <a:noFill/>
            </a:ln>
            <a:scene3d>
              <a:camera prst="orthographicFront"/>
              <a:lightRig rig="threePt" dir="t">
                <a:rot lat="0" lon="0" rev="3000000"/>
              </a:lightRig>
            </a:scene3d>
            <a:sp3d prstMaterial="flat">
              <a:bevelT w="635000" h="635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solidFill>
                    <a:srgbClr val="FFFF00"/>
                  </a:solidFill>
                  <a:latin typeface="Algerian" panose="04020705040A02060702" pitchFamily="82" charset="0"/>
                </a:rPr>
                <a:t>S</a:t>
              </a:r>
              <a:endParaRPr lang="en-IN" sz="3600" b="1" dirty="0">
                <a:solidFill>
                  <a:srgbClr val="FFFF00"/>
                </a:solidFill>
                <a:latin typeface="Algerian" panose="04020705040A02060702" pitchFamily="82" charset="0"/>
              </a:endParaRPr>
            </a:p>
          </p:txBody>
        </p:sp>
        <p:sp>
          <p:nvSpPr>
            <p:cNvPr id="126" name="Freeform 125"/>
            <p:cNvSpPr/>
            <p:nvPr/>
          </p:nvSpPr>
          <p:spPr>
            <a:xfrm>
              <a:off x="816041" y="4093582"/>
              <a:ext cx="293762" cy="3352800"/>
            </a:xfrm>
            <a:custGeom>
              <a:avLst/>
              <a:gdLst>
                <a:gd name="connsiteX0" fmla="*/ 174172 w 293762"/>
                <a:gd name="connsiteY0" fmla="*/ 0 h 3352800"/>
                <a:gd name="connsiteX1" fmla="*/ 116115 w 293762"/>
                <a:gd name="connsiteY1" fmla="*/ 72571 h 3352800"/>
                <a:gd name="connsiteX2" fmla="*/ 116115 w 293762"/>
                <a:gd name="connsiteY2" fmla="*/ 232228 h 3352800"/>
                <a:gd name="connsiteX3" fmla="*/ 130629 w 293762"/>
                <a:gd name="connsiteY3" fmla="*/ 275771 h 3352800"/>
                <a:gd name="connsiteX4" fmla="*/ 188686 w 293762"/>
                <a:gd name="connsiteY4" fmla="*/ 362857 h 3352800"/>
                <a:gd name="connsiteX5" fmla="*/ 217715 w 293762"/>
                <a:gd name="connsiteY5" fmla="*/ 406400 h 3352800"/>
                <a:gd name="connsiteX6" fmla="*/ 246743 w 293762"/>
                <a:gd name="connsiteY6" fmla="*/ 464457 h 3352800"/>
                <a:gd name="connsiteX7" fmla="*/ 290286 w 293762"/>
                <a:gd name="connsiteY7" fmla="*/ 580571 h 3352800"/>
                <a:gd name="connsiteX8" fmla="*/ 275772 w 293762"/>
                <a:gd name="connsiteY8" fmla="*/ 667657 h 3352800"/>
                <a:gd name="connsiteX9" fmla="*/ 159658 w 293762"/>
                <a:gd name="connsiteY9" fmla="*/ 798286 h 3352800"/>
                <a:gd name="connsiteX10" fmla="*/ 116115 w 293762"/>
                <a:gd name="connsiteY10" fmla="*/ 856343 h 3352800"/>
                <a:gd name="connsiteX11" fmla="*/ 58058 w 293762"/>
                <a:gd name="connsiteY11" fmla="*/ 943428 h 3352800"/>
                <a:gd name="connsiteX12" fmla="*/ 43543 w 293762"/>
                <a:gd name="connsiteY12" fmla="*/ 1001486 h 3352800"/>
                <a:gd name="connsiteX13" fmla="*/ 29029 w 293762"/>
                <a:gd name="connsiteY13" fmla="*/ 1045028 h 3352800"/>
                <a:gd name="connsiteX14" fmla="*/ 58058 w 293762"/>
                <a:gd name="connsiteY14" fmla="*/ 1233714 h 3352800"/>
                <a:gd name="connsiteX15" fmla="*/ 174172 w 293762"/>
                <a:gd name="connsiteY15" fmla="*/ 1378857 h 3352800"/>
                <a:gd name="connsiteX16" fmla="*/ 246743 w 293762"/>
                <a:gd name="connsiteY16" fmla="*/ 1480457 h 3352800"/>
                <a:gd name="connsiteX17" fmla="*/ 261258 w 293762"/>
                <a:gd name="connsiteY17" fmla="*/ 1524000 h 3352800"/>
                <a:gd name="connsiteX18" fmla="*/ 290286 w 293762"/>
                <a:gd name="connsiteY18" fmla="*/ 1567543 h 3352800"/>
                <a:gd name="connsiteX19" fmla="*/ 232229 w 293762"/>
                <a:gd name="connsiteY19" fmla="*/ 1785257 h 3352800"/>
                <a:gd name="connsiteX20" fmla="*/ 159658 w 293762"/>
                <a:gd name="connsiteY20" fmla="*/ 1915886 h 3352800"/>
                <a:gd name="connsiteX21" fmla="*/ 87086 w 293762"/>
                <a:gd name="connsiteY21" fmla="*/ 1988457 h 3352800"/>
                <a:gd name="connsiteX22" fmla="*/ 29029 w 293762"/>
                <a:gd name="connsiteY22" fmla="*/ 2090057 h 3352800"/>
                <a:gd name="connsiteX23" fmla="*/ 14515 w 293762"/>
                <a:gd name="connsiteY23" fmla="*/ 2148114 h 3352800"/>
                <a:gd name="connsiteX24" fmla="*/ 0 w 293762"/>
                <a:gd name="connsiteY24" fmla="*/ 2191657 h 3352800"/>
                <a:gd name="connsiteX25" fmla="*/ 29029 w 293762"/>
                <a:gd name="connsiteY25" fmla="*/ 2481943 h 3352800"/>
                <a:gd name="connsiteX26" fmla="*/ 43543 w 293762"/>
                <a:gd name="connsiteY26" fmla="*/ 2525486 h 3352800"/>
                <a:gd name="connsiteX27" fmla="*/ 58058 w 293762"/>
                <a:gd name="connsiteY27" fmla="*/ 2583543 h 3352800"/>
                <a:gd name="connsiteX28" fmla="*/ 101600 w 293762"/>
                <a:gd name="connsiteY28" fmla="*/ 2728686 h 3352800"/>
                <a:gd name="connsiteX29" fmla="*/ 159658 w 293762"/>
                <a:gd name="connsiteY29" fmla="*/ 2859314 h 3352800"/>
                <a:gd name="connsiteX30" fmla="*/ 188686 w 293762"/>
                <a:gd name="connsiteY30" fmla="*/ 3004457 h 3352800"/>
                <a:gd name="connsiteX31" fmla="*/ 203200 w 293762"/>
                <a:gd name="connsiteY31" fmla="*/ 3062514 h 3352800"/>
                <a:gd name="connsiteX32" fmla="*/ 203200 w 293762"/>
                <a:gd name="connsiteY32" fmla="*/ 3352800 h 335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93762" h="3352800">
                  <a:moveTo>
                    <a:pt x="174172" y="0"/>
                  </a:moveTo>
                  <a:cubicBezTo>
                    <a:pt x="154820" y="24190"/>
                    <a:pt x="132534" y="46301"/>
                    <a:pt x="116115" y="72571"/>
                  </a:cubicBezTo>
                  <a:cubicBezTo>
                    <a:pt x="86237" y="120375"/>
                    <a:pt x="107421" y="184411"/>
                    <a:pt x="116115" y="232228"/>
                  </a:cubicBezTo>
                  <a:cubicBezTo>
                    <a:pt x="118852" y="247281"/>
                    <a:pt x="123199" y="262397"/>
                    <a:pt x="130629" y="275771"/>
                  </a:cubicBezTo>
                  <a:cubicBezTo>
                    <a:pt x="147572" y="306269"/>
                    <a:pt x="169334" y="333828"/>
                    <a:pt x="188686" y="362857"/>
                  </a:cubicBezTo>
                  <a:cubicBezTo>
                    <a:pt x="198362" y="377371"/>
                    <a:pt x="209914" y="390797"/>
                    <a:pt x="217715" y="406400"/>
                  </a:cubicBezTo>
                  <a:cubicBezTo>
                    <a:pt x="227391" y="425752"/>
                    <a:pt x="239146" y="444198"/>
                    <a:pt x="246743" y="464457"/>
                  </a:cubicBezTo>
                  <a:cubicBezTo>
                    <a:pt x="306029" y="622552"/>
                    <a:pt x="209469" y="418934"/>
                    <a:pt x="290286" y="580571"/>
                  </a:cubicBezTo>
                  <a:cubicBezTo>
                    <a:pt x="285448" y="609600"/>
                    <a:pt x="285078" y="639738"/>
                    <a:pt x="275772" y="667657"/>
                  </a:cubicBezTo>
                  <a:cubicBezTo>
                    <a:pt x="262144" y="708542"/>
                    <a:pt x="169243" y="785506"/>
                    <a:pt x="159658" y="798286"/>
                  </a:cubicBezTo>
                  <a:cubicBezTo>
                    <a:pt x="145144" y="817638"/>
                    <a:pt x="129987" y="836525"/>
                    <a:pt x="116115" y="856343"/>
                  </a:cubicBezTo>
                  <a:cubicBezTo>
                    <a:pt x="96108" y="884924"/>
                    <a:pt x="58058" y="943428"/>
                    <a:pt x="58058" y="943428"/>
                  </a:cubicBezTo>
                  <a:cubicBezTo>
                    <a:pt x="53220" y="962781"/>
                    <a:pt x="49023" y="982305"/>
                    <a:pt x="43543" y="1001486"/>
                  </a:cubicBezTo>
                  <a:cubicBezTo>
                    <a:pt x="39340" y="1016196"/>
                    <a:pt x="28075" y="1029759"/>
                    <a:pt x="29029" y="1045028"/>
                  </a:cubicBezTo>
                  <a:cubicBezTo>
                    <a:pt x="32999" y="1108539"/>
                    <a:pt x="43483" y="1171770"/>
                    <a:pt x="58058" y="1233714"/>
                  </a:cubicBezTo>
                  <a:cubicBezTo>
                    <a:pt x="76486" y="1312032"/>
                    <a:pt x="126734" y="1307698"/>
                    <a:pt x="174172" y="1378857"/>
                  </a:cubicBezTo>
                  <a:cubicBezTo>
                    <a:pt x="216618" y="1442528"/>
                    <a:pt x="192734" y="1408445"/>
                    <a:pt x="246743" y="1480457"/>
                  </a:cubicBezTo>
                  <a:cubicBezTo>
                    <a:pt x="251581" y="1494971"/>
                    <a:pt x="254416" y="1510316"/>
                    <a:pt x="261258" y="1524000"/>
                  </a:cubicBezTo>
                  <a:cubicBezTo>
                    <a:pt x="269059" y="1539602"/>
                    <a:pt x="288948" y="1550150"/>
                    <a:pt x="290286" y="1567543"/>
                  </a:cubicBezTo>
                  <a:cubicBezTo>
                    <a:pt x="302150" y="1721775"/>
                    <a:pt x="283855" y="1682006"/>
                    <a:pt x="232229" y="1785257"/>
                  </a:cubicBezTo>
                  <a:cubicBezTo>
                    <a:pt x="187672" y="1874370"/>
                    <a:pt x="224908" y="1842479"/>
                    <a:pt x="159658" y="1915886"/>
                  </a:cubicBezTo>
                  <a:cubicBezTo>
                    <a:pt x="136930" y="1941455"/>
                    <a:pt x="109614" y="1962711"/>
                    <a:pt x="87086" y="1988457"/>
                  </a:cubicBezTo>
                  <a:cubicBezTo>
                    <a:pt x="63154" y="2015807"/>
                    <a:pt x="44652" y="2058812"/>
                    <a:pt x="29029" y="2090057"/>
                  </a:cubicBezTo>
                  <a:cubicBezTo>
                    <a:pt x="24191" y="2109409"/>
                    <a:pt x="19995" y="2128934"/>
                    <a:pt x="14515" y="2148114"/>
                  </a:cubicBezTo>
                  <a:cubicBezTo>
                    <a:pt x="10312" y="2162825"/>
                    <a:pt x="0" y="2176357"/>
                    <a:pt x="0" y="2191657"/>
                  </a:cubicBezTo>
                  <a:cubicBezTo>
                    <a:pt x="0" y="2284514"/>
                    <a:pt x="5731" y="2388750"/>
                    <a:pt x="29029" y="2481943"/>
                  </a:cubicBezTo>
                  <a:cubicBezTo>
                    <a:pt x="32740" y="2496786"/>
                    <a:pt x="39340" y="2510775"/>
                    <a:pt x="43543" y="2525486"/>
                  </a:cubicBezTo>
                  <a:cubicBezTo>
                    <a:pt x="49023" y="2544666"/>
                    <a:pt x="52809" y="2564298"/>
                    <a:pt x="58058" y="2583543"/>
                  </a:cubicBezTo>
                  <a:cubicBezTo>
                    <a:pt x="66063" y="2612896"/>
                    <a:pt x="86905" y="2689501"/>
                    <a:pt x="101600" y="2728686"/>
                  </a:cubicBezTo>
                  <a:cubicBezTo>
                    <a:pt x="129397" y="2802810"/>
                    <a:pt x="126674" y="2793347"/>
                    <a:pt x="159658" y="2859314"/>
                  </a:cubicBezTo>
                  <a:cubicBezTo>
                    <a:pt x="169334" y="2907695"/>
                    <a:pt x="176720" y="2956591"/>
                    <a:pt x="188686" y="3004457"/>
                  </a:cubicBezTo>
                  <a:cubicBezTo>
                    <a:pt x="193524" y="3023809"/>
                    <a:pt x="202370" y="3042583"/>
                    <a:pt x="203200" y="3062514"/>
                  </a:cubicBezTo>
                  <a:cubicBezTo>
                    <a:pt x="207228" y="3159192"/>
                    <a:pt x="203200" y="3256038"/>
                    <a:pt x="203200" y="33528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10410088" y="920013"/>
            <a:ext cx="986891" cy="4746949"/>
            <a:chOff x="479055" y="2699433"/>
            <a:chExt cx="986891" cy="4746949"/>
          </a:xfrm>
        </p:grpSpPr>
        <p:sp>
          <p:nvSpPr>
            <p:cNvPr id="128" name="Teardrop 127"/>
            <p:cNvSpPr/>
            <p:nvPr/>
          </p:nvSpPr>
          <p:spPr>
            <a:xfrm rot="8200099">
              <a:off x="479055" y="2699433"/>
              <a:ext cx="986891" cy="1107052"/>
            </a:xfrm>
            <a:prstGeom prst="teardrop">
              <a:avLst/>
            </a:prstGeom>
            <a:solidFill>
              <a:srgbClr val="FFCC66"/>
            </a:solidFill>
            <a:ln>
              <a:noFill/>
            </a:ln>
            <a:scene3d>
              <a:camera prst="orthographicFront"/>
              <a:lightRig rig="threePt" dir="t">
                <a:rot lat="0" lon="0" rev="3000000"/>
              </a:lightRig>
            </a:scene3d>
            <a:sp3d prstMaterial="flat">
              <a:bevelT w="635000" h="635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3200" b="1" dirty="0" smtClean="0">
                  <a:solidFill>
                    <a:srgbClr val="0033CC"/>
                  </a:solidFill>
                  <a:latin typeface="Algerian" panose="04020705040A02060702" pitchFamily="82" charset="0"/>
                </a:rPr>
                <a:t>P</a:t>
              </a:r>
              <a:endParaRPr lang="en-IN" sz="3200" b="1" dirty="0">
                <a:solidFill>
                  <a:srgbClr val="0033CC"/>
                </a:solidFill>
                <a:latin typeface="Algerian" panose="04020705040A02060702" pitchFamily="82" charset="0"/>
              </a:endParaRPr>
            </a:p>
          </p:txBody>
        </p:sp>
        <p:sp>
          <p:nvSpPr>
            <p:cNvPr id="129" name="Freeform 128"/>
            <p:cNvSpPr/>
            <p:nvPr/>
          </p:nvSpPr>
          <p:spPr>
            <a:xfrm>
              <a:off x="816041" y="4093582"/>
              <a:ext cx="293762" cy="3352800"/>
            </a:xfrm>
            <a:custGeom>
              <a:avLst/>
              <a:gdLst>
                <a:gd name="connsiteX0" fmla="*/ 174172 w 293762"/>
                <a:gd name="connsiteY0" fmla="*/ 0 h 3352800"/>
                <a:gd name="connsiteX1" fmla="*/ 116115 w 293762"/>
                <a:gd name="connsiteY1" fmla="*/ 72571 h 3352800"/>
                <a:gd name="connsiteX2" fmla="*/ 116115 w 293762"/>
                <a:gd name="connsiteY2" fmla="*/ 232228 h 3352800"/>
                <a:gd name="connsiteX3" fmla="*/ 130629 w 293762"/>
                <a:gd name="connsiteY3" fmla="*/ 275771 h 3352800"/>
                <a:gd name="connsiteX4" fmla="*/ 188686 w 293762"/>
                <a:gd name="connsiteY4" fmla="*/ 362857 h 3352800"/>
                <a:gd name="connsiteX5" fmla="*/ 217715 w 293762"/>
                <a:gd name="connsiteY5" fmla="*/ 406400 h 3352800"/>
                <a:gd name="connsiteX6" fmla="*/ 246743 w 293762"/>
                <a:gd name="connsiteY6" fmla="*/ 464457 h 3352800"/>
                <a:gd name="connsiteX7" fmla="*/ 290286 w 293762"/>
                <a:gd name="connsiteY7" fmla="*/ 580571 h 3352800"/>
                <a:gd name="connsiteX8" fmla="*/ 275772 w 293762"/>
                <a:gd name="connsiteY8" fmla="*/ 667657 h 3352800"/>
                <a:gd name="connsiteX9" fmla="*/ 159658 w 293762"/>
                <a:gd name="connsiteY9" fmla="*/ 798286 h 3352800"/>
                <a:gd name="connsiteX10" fmla="*/ 116115 w 293762"/>
                <a:gd name="connsiteY10" fmla="*/ 856343 h 3352800"/>
                <a:gd name="connsiteX11" fmla="*/ 58058 w 293762"/>
                <a:gd name="connsiteY11" fmla="*/ 943428 h 3352800"/>
                <a:gd name="connsiteX12" fmla="*/ 43543 w 293762"/>
                <a:gd name="connsiteY12" fmla="*/ 1001486 h 3352800"/>
                <a:gd name="connsiteX13" fmla="*/ 29029 w 293762"/>
                <a:gd name="connsiteY13" fmla="*/ 1045028 h 3352800"/>
                <a:gd name="connsiteX14" fmla="*/ 58058 w 293762"/>
                <a:gd name="connsiteY14" fmla="*/ 1233714 h 3352800"/>
                <a:gd name="connsiteX15" fmla="*/ 174172 w 293762"/>
                <a:gd name="connsiteY15" fmla="*/ 1378857 h 3352800"/>
                <a:gd name="connsiteX16" fmla="*/ 246743 w 293762"/>
                <a:gd name="connsiteY16" fmla="*/ 1480457 h 3352800"/>
                <a:gd name="connsiteX17" fmla="*/ 261258 w 293762"/>
                <a:gd name="connsiteY17" fmla="*/ 1524000 h 3352800"/>
                <a:gd name="connsiteX18" fmla="*/ 290286 w 293762"/>
                <a:gd name="connsiteY18" fmla="*/ 1567543 h 3352800"/>
                <a:gd name="connsiteX19" fmla="*/ 232229 w 293762"/>
                <a:gd name="connsiteY19" fmla="*/ 1785257 h 3352800"/>
                <a:gd name="connsiteX20" fmla="*/ 159658 w 293762"/>
                <a:gd name="connsiteY20" fmla="*/ 1915886 h 3352800"/>
                <a:gd name="connsiteX21" fmla="*/ 87086 w 293762"/>
                <a:gd name="connsiteY21" fmla="*/ 1988457 h 3352800"/>
                <a:gd name="connsiteX22" fmla="*/ 29029 w 293762"/>
                <a:gd name="connsiteY22" fmla="*/ 2090057 h 3352800"/>
                <a:gd name="connsiteX23" fmla="*/ 14515 w 293762"/>
                <a:gd name="connsiteY23" fmla="*/ 2148114 h 3352800"/>
                <a:gd name="connsiteX24" fmla="*/ 0 w 293762"/>
                <a:gd name="connsiteY24" fmla="*/ 2191657 h 3352800"/>
                <a:gd name="connsiteX25" fmla="*/ 29029 w 293762"/>
                <a:gd name="connsiteY25" fmla="*/ 2481943 h 3352800"/>
                <a:gd name="connsiteX26" fmla="*/ 43543 w 293762"/>
                <a:gd name="connsiteY26" fmla="*/ 2525486 h 3352800"/>
                <a:gd name="connsiteX27" fmla="*/ 58058 w 293762"/>
                <a:gd name="connsiteY27" fmla="*/ 2583543 h 3352800"/>
                <a:gd name="connsiteX28" fmla="*/ 101600 w 293762"/>
                <a:gd name="connsiteY28" fmla="*/ 2728686 h 3352800"/>
                <a:gd name="connsiteX29" fmla="*/ 159658 w 293762"/>
                <a:gd name="connsiteY29" fmla="*/ 2859314 h 3352800"/>
                <a:gd name="connsiteX30" fmla="*/ 188686 w 293762"/>
                <a:gd name="connsiteY30" fmla="*/ 3004457 h 3352800"/>
                <a:gd name="connsiteX31" fmla="*/ 203200 w 293762"/>
                <a:gd name="connsiteY31" fmla="*/ 3062514 h 3352800"/>
                <a:gd name="connsiteX32" fmla="*/ 203200 w 293762"/>
                <a:gd name="connsiteY32" fmla="*/ 3352800 h 335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93762" h="3352800">
                  <a:moveTo>
                    <a:pt x="174172" y="0"/>
                  </a:moveTo>
                  <a:cubicBezTo>
                    <a:pt x="154820" y="24190"/>
                    <a:pt x="132534" y="46301"/>
                    <a:pt x="116115" y="72571"/>
                  </a:cubicBezTo>
                  <a:cubicBezTo>
                    <a:pt x="86237" y="120375"/>
                    <a:pt x="107421" y="184411"/>
                    <a:pt x="116115" y="232228"/>
                  </a:cubicBezTo>
                  <a:cubicBezTo>
                    <a:pt x="118852" y="247281"/>
                    <a:pt x="123199" y="262397"/>
                    <a:pt x="130629" y="275771"/>
                  </a:cubicBezTo>
                  <a:cubicBezTo>
                    <a:pt x="147572" y="306269"/>
                    <a:pt x="169334" y="333828"/>
                    <a:pt x="188686" y="362857"/>
                  </a:cubicBezTo>
                  <a:cubicBezTo>
                    <a:pt x="198362" y="377371"/>
                    <a:pt x="209914" y="390797"/>
                    <a:pt x="217715" y="406400"/>
                  </a:cubicBezTo>
                  <a:cubicBezTo>
                    <a:pt x="227391" y="425752"/>
                    <a:pt x="239146" y="444198"/>
                    <a:pt x="246743" y="464457"/>
                  </a:cubicBezTo>
                  <a:cubicBezTo>
                    <a:pt x="306029" y="622552"/>
                    <a:pt x="209469" y="418934"/>
                    <a:pt x="290286" y="580571"/>
                  </a:cubicBezTo>
                  <a:cubicBezTo>
                    <a:pt x="285448" y="609600"/>
                    <a:pt x="285078" y="639738"/>
                    <a:pt x="275772" y="667657"/>
                  </a:cubicBezTo>
                  <a:cubicBezTo>
                    <a:pt x="262144" y="708542"/>
                    <a:pt x="169243" y="785506"/>
                    <a:pt x="159658" y="798286"/>
                  </a:cubicBezTo>
                  <a:cubicBezTo>
                    <a:pt x="145144" y="817638"/>
                    <a:pt x="129987" y="836525"/>
                    <a:pt x="116115" y="856343"/>
                  </a:cubicBezTo>
                  <a:cubicBezTo>
                    <a:pt x="96108" y="884924"/>
                    <a:pt x="58058" y="943428"/>
                    <a:pt x="58058" y="943428"/>
                  </a:cubicBezTo>
                  <a:cubicBezTo>
                    <a:pt x="53220" y="962781"/>
                    <a:pt x="49023" y="982305"/>
                    <a:pt x="43543" y="1001486"/>
                  </a:cubicBezTo>
                  <a:cubicBezTo>
                    <a:pt x="39340" y="1016196"/>
                    <a:pt x="28075" y="1029759"/>
                    <a:pt x="29029" y="1045028"/>
                  </a:cubicBezTo>
                  <a:cubicBezTo>
                    <a:pt x="32999" y="1108539"/>
                    <a:pt x="43483" y="1171770"/>
                    <a:pt x="58058" y="1233714"/>
                  </a:cubicBezTo>
                  <a:cubicBezTo>
                    <a:pt x="76486" y="1312032"/>
                    <a:pt x="126734" y="1307698"/>
                    <a:pt x="174172" y="1378857"/>
                  </a:cubicBezTo>
                  <a:cubicBezTo>
                    <a:pt x="216618" y="1442528"/>
                    <a:pt x="192734" y="1408445"/>
                    <a:pt x="246743" y="1480457"/>
                  </a:cubicBezTo>
                  <a:cubicBezTo>
                    <a:pt x="251581" y="1494971"/>
                    <a:pt x="254416" y="1510316"/>
                    <a:pt x="261258" y="1524000"/>
                  </a:cubicBezTo>
                  <a:cubicBezTo>
                    <a:pt x="269059" y="1539602"/>
                    <a:pt x="288948" y="1550150"/>
                    <a:pt x="290286" y="1567543"/>
                  </a:cubicBezTo>
                  <a:cubicBezTo>
                    <a:pt x="302150" y="1721775"/>
                    <a:pt x="283855" y="1682006"/>
                    <a:pt x="232229" y="1785257"/>
                  </a:cubicBezTo>
                  <a:cubicBezTo>
                    <a:pt x="187672" y="1874370"/>
                    <a:pt x="224908" y="1842479"/>
                    <a:pt x="159658" y="1915886"/>
                  </a:cubicBezTo>
                  <a:cubicBezTo>
                    <a:pt x="136930" y="1941455"/>
                    <a:pt x="109614" y="1962711"/>
                    <a:pt x="87086" y="1988457"/>
                  </a:cubicBezTo>
                  <a:cubicBezTo>
                    <a:pt x="63154" y="2015807"/>
                    <a:pt x="44652" y="2058812"/>
                    <a:pt x="29029" y="2090057"/>
                  </a:cubicBezTo>
                  <a:cubicBezTo>
                    <a:pt x="24191" y="2109409"/>
                    <a:pt x="19995" y="2128934"/>
                    <a:pt x="14515" y="2148114"/>
                  </a:cubicBezTo>
                  <a:cubicBezTo>
                    <a:pt x="10312" y="2162825"/>
                    <a:pt x="0" y="2176357"/>
                    <a:pt x="0" y="2191657"/>
                  </a:cubicBezTo>
                  <a:cubicBezTo>
                    <a:pt x="0" y="2284514"/>
                    <a:pt x="5731" y="2388750"/>
                    <a:pt x="29029" y="2481943"/>
                  </a:cubicBezTo>
                  <a:cubicBezTo>
                    <a:pt x="32740" y="2496786"/>
                    <a:pt x="39340" y="2510775"/>
                    <a:pt x="43543" y="2525486"/>
                  </a:cubicBezTo>
                  <a:cubicBezTo>
                    <a:pt x="49023" y="2544666"/>
                    <a:pt x="52809" y="2564298"/>
                    <a:pt x="58058" y="2583543"/>
                  </a:cubicBezTo>
                  <a:cubicBezTo>
                    <a:pt x="66063" y="2612896"/>
                    <a:pt x="86905" y="2689501"/>
                    <a:pt x="101600" y="2728686"/>
                  </a:cubicBezTo>
                  <a:cubicBezTo>
                    <a:pt x="129397" y="2802810"/>
                    <a:pt x="126674" y="2793347"/>
                    <a:pt x="159658" y="2859314"/>
                  </a:cubicBezTo>
                  <a:cubicBezTo>
                    <a:pt x="169334" y="2907695"/>
                    <a:pt x="176720" y="2956591"/>
                    <a:pt x="188686" y="3004457"/>
                  </a:cubicBezTo>
                  <a:cubicBezTo>
                    <a:pt x="193524" y="3023809"/>
                    <a:pt x="202370" y="3042583"/>
                    <a:pt x="203200" y="3062514"/>
                  </a:cubicBezTo>
                  <a:cubicBezTo>
                    <a:pt x="207228" y="3159192"/>
                    <a:pt x="203200" y="3256038"/>
                    <a:pt x="203200" y="33528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1096768" y="1848699"/>
            <a:ext cx="986891" cy="4632647"/>
            <a:chOff x="479055" y="2813735"/>
            <a:chExt cx="986891" cy="4632647"/>
          </a:xfrm>
        </p:grpSpPr>
        <p:sp>
          <p:nvSpPr>
            <p:cNvPr id="131" name="Teardrop 130"/>
            <p:cNvSpPr/>
            <p:nvPr/>
          </p:nvSpPr>
          <p:spPr>
            <a:xfrm rot="8200099">
              <a:off x="479055" y="2813735"/>
              <a:ext cx="986891" cy="1107052"/>
            </a:xfrm>
            <a:prstGeom prst="teardrop">
              <a:avLst/>
            </a:prstGeom>
            <a:solidFill>
              <a:srgbClr val="66FF99"/>
            </a:solidFill>
            <a:ln>
              <a:noFill/>
            </a:ln>
            <a:scene3d>
              <a:camera prst="orthographicFront"/>
              <a:lightRig rig="threePt" dir="t">
                <a:rot lat="0" lon="0" rev="3000000"/>
              </a:lightRig>
            </a:scene3d>
            <a:sp3d prstMaterial="flat">
              <a:bevelT w="635000" h="635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FF0000"/>
                  </a:solidFill>
                  <a:latin typeface="Algerian" panose="04020705040A02060702" pitchFamily="82" charset="0"/>
                </a:rPr>
                <a:t>I</a:t>
              </a:r>
              <a:endParaRPr lang="en-IN" sz="3200" b="1" dirty="0">
                <a:solidFill>
                  <a:srgbClr val="FF0000"/>
                </a:solidFill>
                <a:latin typeface="Algerian" panose="04020705040A02060702" pitchFamily="82" charset="0"/>
              </a:endParaRPr>
            </a:p>
          </p:txBody>
        </p:sp>
        <p:sp>
          <p:nvSpPr>
            <p:cNvPr id="132" name="Freeform 131"/>
            <p:cNvSpPr/>
            <p:nvPr/>
          </p:nvSpPr>
          <p:spPr>
            <a:xfrm>
              <a:off x="816041" y="4093582"/>
              <a:ext cx="293762" cy="3352800"/>
            </a:xfrm>
            <a:custGeom>
              <a:avLst/>
              <a:gdLst>
                <a:gd name="connsiteX0" fmla="*/ 174172 w 293762"/>
                <a:gd name="connsiteY0" fmla="*/ 0 h 3352800"/>
                <a:gd name="connsiteX1" fmla="*/ 116115 w 293762"/>
                <a:gd name="connsiteY1" fmla="*/ 72571 h 3352800"/>
                <a:gd name="connsiteX2" fmla="*/ 116115 w 293762"/>
                <a:gd name="connsiteY2" fmla="*/ 232228 h 3352800"/>
                <a:gd name="connsiteX3" fmla="*/ 130629 w 293762"/>
                <a:gd name="connsiteY3" fmla="*/ 275771 h 3352800"/>
                <a:gd name="connsiteX4" fmla="*/ 188686 w 293762"/>
                <a:gd name="connsiteY4" fmla="*/ 362857 h 3352800"/>
                <a:gd name="connsiteX5" fmla="*/ 217715 w 293762"/>
                <a:gd name="connsiteY5" fmla="*/ 406400 h 3352800"/>
                <a:gd name="connsiteX6" fmla="*/ 246743 w 293762"/>
                <a:gd name="connsiteY6" fmla="*/ 464457 h 3352800"/>
                <a:gd name="connsiteX7" fmla="*/ 290286 w 293762"/>
                <a:gd name="connsiteY7" fmla="*/ 580571 h 3352800"/>
                <a:gd name="connsiteX8" fmla="*/ 275772 w 293762"/>
                <a:gd name="connsiteY8" fmla="*/ 667657 h 3352800"/>
                <a:gd name="connsiteX9" fmla="*/ 159658 w 293762"/>
                <a:gd name="connsiteY9" fmla="*/ 798286 h 3352800"/>
                <a:gd name="connsiteX10" fmla="*/ 116115 w 293762"/>
                <a:gd name="connsiteY10" fmla="*/ 856343 h 3352800"/>
                <a:gd name="connsiteX11" fmla="*/ 58058 w 293762"/>
                <a:gd name="connsiteY11" fmla="*/ 943428 h 3352800"/>
                <a:gd name="connsiteX12" fmla="*/ 43543 w 293762"/>
                <a:gd name="connsiteY12" fmla="*/ 1001486 h 3352800"/>
                <a:gd name="connsiteX13" fmla="*/ 29029 w 293762"/>
                <a:gd name="connsiteY13" fmla="*/ 1045028 h 3352800"/>
                <a:gd name="connsiteX14" fmla="*/ 58058 w 293762"/>
                <a:gd name="connsiteY14" fmla="*/ 1233714 h 3352800"/>
                <a:gd name="connsiteX15" fmla="*/ 174172 w 293762"/>
                <a:gd name="connsiteY15" fmla="*/ 1378857 h 3352800"/>
                <a:gd name="connsiteX16" fmla="*/ 246743 w 293762"/>
                <a:gd name="connsiteY16" fmla="*/ 1480457 h 3352800"/>
                <a:gd name="connsiteX17" fmla="*/ 261258 w 293762"/>
                <a:gd name="connsiteY17" fmla="*/ 1524000 h 3352800"/>
                <a:gd name="connsiteX18" fmla="*/ 290286 w 293762"/>
                <a:gd name="connsiteY18" fmla="*/ 1567543 h 3352800"/>
                <a:gd name="connsiteX19" fmla="*/ 232229 w 293762"/>
                <a:gd name="connsiteY19" fmla="*/ 1785257 h 3352800"/>
                <a:gd name="connsiteX20" fmla="*/ 159658 w 293762"/>
                <a:gd name="connsiteY20" fmla="*/ 1915886 h 3352800"/>
                <a:gd name="connsiteX21" fmla="*/ 87086 w 293762"/>
                <a:gd name="connsiteY21" fmla="*/ 1988457 h 3352800"/>
                <a:gd name="connsiteX22" fmla="*/ 29029 w 293762"/>
                <a:gd name="connsiteY22" fmla="*/ 2090057 h 3352800"/>
                <a:gd name="connsiteX23" fmla="*/ 14515 w 293762"/>
                <a:gd name="connsiteY23" fmla="*/ 2148114 h 3352800"/>
                <a:gd name="connsiteX24" fmla="*/ 0 w 293762"/>
                <a:gd name="connsiteY24" fmla="*/ 2191657 h 3352800"/>
                <a:gd name="connsiteX25" fmla="*/ 29029 w 293762"/>
                <a:gd name="connsiteY25" fmla="*/ 2481943 h 3352800"/>
                <a:gd name="connsiteX26" fmla="*/ 43543 w 293762"/>
                <a:gd name="connsiteY26" fmla="*/ 2525486 h 3352800"/>
                <a:gd name="connsiteX27" fmla="*/ 58058 w 293762"/>
                <a:gd name="connsiteY27" fmla="*/ 2583543 h 3352800"/>
                <a:gd name="connsiteX28" fmla="*/ 101600 w 293762"/>
                <a:gd name="connsiteY28" fmla="*/ 2728686 h 3352800"/>
                <a:gd name="connsiteX29" fmla="*/ 159658 w 293762"/>
                <a:gd name="connsiteY29" fmla="*/ 2859314 h 3352800"/>
                <a:gd name="connsiteX30" fmla="*/ 188686 w 293762"/>
                <a:gd name="connsiteY30" fmla="*/ 3004457 h 3352800"/>
                <a:gd name="connsiteX31" fmla="*/ 203200 w 293762"/>
                <a:gd name="connsiteY31" fmla="*/ 3062514 h 3352800"/>
                <a:gd name="connsiteX32" fmla="*/ 203200 w 293762"/>
                <a:gd name="connsiteY32" fmla="*/ 3352800 h 335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93762" h="3352800">
                  <a:moveTo>
                    <a:pt x="174172" y="0"/>
                  </a:moveTo>
                  <a:cubicBezTo>
                    <a:pt x="154820" y="24190"/>
                    <a:pt x="132534" y="46301"/>
                    <a:pt x="116115" y="72571"/>
                  </a:cubicBezTo>
                  <a:cubicBezTo>
                    <a:pt x="86237" y="120375"/>
                    <a:pt x="107421" y="184411"/>
                    <a:pt x="116115" y="232228"/>
                  </a:cubicBezTo>
                  <a:cubicBezTo>
                    <a:pt x="118852" y="247281"/>
                    <a:pt x="123199" y="262397"/>
                    <a:pt x="130629" y="275771"/>
                  </a:cubicBezTo>
                  <a:cubicBezTo>
                    <a:pt x="147572" y="306269"/>
                    <a:pt x="169334" y="333828"/>
                    <a:pt x="188686" y="362857"/>
                  </a:cubicBezTo>
                  <a:cubicBezTo>
                    <a:pt x="198362" y="377371"/>
                    <a:pt x="209914" y="390797"/>
                    <a:pt x="217715" y="406400"/>
                  </a:cubicBezTo>
                  <a:cubicBezTo>
                    <a:pt x="227391" y="425752"/>
                    <a:pt x="239146" y="444198"/>
                    <a:pt x="246743" y="464457"/>
                  </a:cubicBezTo>
                  <a:cubicBezTo>
                    <a:pt x="306029" y="622552"/>
                    <a:pt x="209469" y="418934"/>
                    <a:pt x="290286" y="580571"/>
                  </a:cubicBezTo>
                  <a:cubicBezTo>
                    <a:pt x="285448" y="609600"/>
                    <a:pt x="285078" y="639738"/>
                    <a:pt x="275772" y="667657"/>
                  </a:cubicBezTo>
                  <a:cubicBezTo>
                    <a:pt x="262144" y="708542"/>
                    <a:pt x="169243" y="785506"/>
                    <a:pt x="159658" y="798286"/>
                  </a:cubicBezTo>
                  <a:cubicBezTo>
                    <a:pt x="145144" y="817638"/>
                    <a:pt x="129987" y="836525"/>
                    <a:pt x="116115" y="856343"/>
                  </a:cubicBezTo>
                  <a:cubicBezTo>
                    <a:pt x="96108" y="884924"/>
                    <a:pt x="58058" y="943428"/>
                    <a:pt x="58058" y="943428"/>
                  </a:cubicBezTo>
                  <a:cubicBezTo>
                    <a:pt x="53220" y="962781"/>
                    <a:pt x="49023" y="982305"/>
                    <a:pt x="43543" y="1001486"/>
                  </a:cubicBezTo>
                  <a:cubicBezTo>
                    <a:pt x="39340" y="1016196"/>
                    <a:pt x="28075" y="1029759"/>
                    <a:pt x="29029" y="1045028"/>
                  </a:cubicBezTo>
                  <a:cubicBezTo>
                    <a:pt x="32999" y="1108539"/>
                    <a:pt x="43483" y="1171770"/>
                    <a:pt x="58058" y="1233714"/>
                  </a:cubicBezTo>
                  <a:cubicBezTo>
                    <a:pt x="76486" y="1312032"/>
                    <a:pt x="126734" y="1307698"/>
                    <a:pt x="174172" y="1378857"/>
                  </a:cubicBezTo>
                  <a:cubicBezTo>
                    <a:pt x="216618" y="1442528"/>
                    <a:pt x="192734" y="1408445"/>
                    <a:pt x="246743" y="1480457"/>
                  </a:cubicBezTo>
                  <a:cubicBezTo>
                    <a:pt x="251581" y="1494971"/>
                    <a:pt x="254416" y="1510316"/>
                    <a:pt x="261258" y="1524000"/>
                  </a:cubicBezTo>
                  <a:cubicBezTo>
                    <a:pt x="269059" y="1539602"/>
                    <a:pt x="288948" y="1550150"/>
                    <a:pt x="290286" y="1567543"/>
                  </a:cubicBezTo>
                  <a:cubicBezTo>
                    <a:pt x="302150" y="1721775"/>
                    <a:pt x="283855" y="1682006"/>
                    <a:pt x="232229" y="1785257"/>
                  </a:cubicBezTo>
                  <a:cubicBezTo>
                    <a:pt x="187672" y="1874370"/>
                    <a:pt x="224908" y="1842479"/>
                    <a:pt x="159658" y="1915886"/>
                  </a:cubicBezTo>
                  <a:cubicBezTo>
                    <a:pt x="136930" y="1941455"/>
                    <a:pt x="109614" y="1962711"/>
                    <a:pt x="87086" y="1988457"/>
                  </a:cubicBezTo>
                  <a:cubicBezTo>
                    <a:pt x="63154" y="2015807"/>
                    <a:pt x="44652" y="2058812"/>
                    <a:pt x="29029" y="2090057"/>
                  </a:cubicBezTo>
                  <a:cubicBezTo>
                    <a:pt x="24191" y="2109409"/>
                    <a:pt x="19995" y="2128934"/>
                    <a:pt x="14515" y="2148114"/>
                  </a:cubicBezTo>
                  <a:cubicBezTo>
                    <a:pt x="10312" y="2162825"/>
                    <a:pt x="0" y="2176357"/>
                    <a:pt x="0" y="2191657"/>
                  </a:cubicBezTo>
                  <a:cubicBezTo>
                    <a:pt x="0" y="2284514"/>
                    <a:pt x="5731" y="2388750"/>
                    <a:pt x="29029" y="2481943"/>
                  </a:cubicBezTo>
                  <a:cubicBezTo>
                    <a:pt x="32740" y="2496786"/>
                    <a:pt x="39340" y="2510775"/>
                    <a:pt x="43543" y="2525486"/>
                  </a:cubicBezTo>
                  <a:cubicBezTo>
                    <a:pt x="49023" y="2544666"/>
                    <a:pt x="52809" y="2564298"/>
                    <a:pt x="58058" y="2583543"/>
                  </a:cubicBezTo>
                  <a:cubicBezTo>
                    <a:pt x="66063" y="2612896"/>
                    <a:pt x="86905" y="2689501"/>
                    <a:pt x="101600" y="2728686"/>
                  </a:cubicBezTo>
                  <a:cubicBezTo>
                    <a:pt x="129397" y="2802810"/>
                    <a:pt x="126674" y="2793347"/>
                    <a:pt x="159658" y="2859314"/>
                  </a:cubicBezTo>
                  <a:cubicBezTo>
                    <a:pt x="169334" y="2907695"/>
                    <a:pt x="176720" y="2956591"/>
                    <a:pt x="188686" y="3004457"/>
                  </a:cubicBezTo>
                  <a:cubicBezTo>
                    <a:pt x="193524" y="3023809"/>
                    <a:pt x="202370" y="3042583"/>
                    <a:pt x="203200" y="3062514"/>
                  </a:cubicBezTo>
                  <a:cubicBezTo>
                    <a:pt x="207228" y="3159192"/>
                    <a:pt x="203200" y="3256038"/>
                    <a:pt x="203200" y="33528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8492165" y="820001"/>
            <a:ext cx="986891" cy="4632647"/>
            <a:chOff x="479055" y="2813735"/>
            <a:chExt cx="986891" cy="4632647"/>
          </a:xfrm>
        </p:grpSpPr>
        <p:sp>
          <p:nvSpPr>
            <p:cNvPr id="134" name="Teardrop 133"/>
            <p:cNvSpPr/>
            <p:nvPr/>
          </p:nvSpPr>
          <p:spPr>
            <a:xfrm rot="8200099">
              <a:off x="479055" y="2813735"/>
              <a:ext cx="986891" cy="1107052"/>
            </a:xfrm>
            <a:prstGeom prst="teardrop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000000"/>
              </a:lightRig>
            </a:scene3d>
            <a:sp3d prstMaterial="flat">
              <a:bevelT w="635000" h="635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3600" b="1" dirty="0" smtClean="0">
                  <a:solidFill>
                    <a:schemeClr val="tx1"/>
                  </a:solidFill>
                  <a:latin typeface="Algerian" panose="04020705040A02060702" pitchFamily="82" charset="0"/>
                </a:rPr>
                <a:t>A</a:t>
              </a:r>
              <a:endParaRPr lang="en-IN" sz="3600" b="1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sp>
          <p:nvSpPr>
            <p:cNvPr id="135" name="Freeform 134"/>
            <p:cNvSpPr/>
            <p:nvPr/>
          </p:nvSpPr>
          <p:spPr>
            <a:xfrm>
              <a:off x="816041" y="4093582"/>
              <a:ext cx="293762" cy="3352800"/>
            </a:xfrm>
            <a:custGeom>
              <a:avLst/>
              <a:gdLst>
                <a:gd name="connsiteX0" fmla="*/ 174172 w 293762"/>
                <a:gd name="connsiteY0" fmla="*/ 0 h 3352800"/>
                <a:gd name="connsiteX1" fmla="*/ 116115 w 293762"/>
                <a:gd name="connsiteY1" fmla="*/ 72571 h 3352800"/>
                <a:gd name="connsiteX2" fmla="*/ 116115 w 293762"/>
                <a:gd name="connsiteY2" fmla="*/ 232228 h 3352800"/>
                <a:gd name="connsiteX3" fmla="*/ 130629 w 293762"/>
                <a:gd name="connsiteY3" fmla="*/ 275771 h 3352800"/>
                <a:gd name="connsiteX4" fmla="*/ 188686 w 293762"/>
                <a:gd name="connsiteY4" fmla="*/ 362857 h 3352800"/>
                <a:gd name="connsiteX5" fmla="*/ 217715 w 293762"/>
                <a:gd name="connsiteY5" fmla="*/ 406400 h 3352800"/>
                <a:gd name="connsiteX6" fmla="*/ 246743 w 293762"/>
                <a:gd name="connsiteY6" fmla="*/ 464457 h 3352800"/>
                <a:gd name="connsiteX7" fmla="*/ 290286 w 293762"/>
                <a:gd name="connsiteY7" fmla="*/ 580571 h 3352800"/>
                <a:gd name="connsiteX8" fmla="*/ 275772 w 293762"/>
                <a:gd name="connsiteY8" fmla="*/ 667657 h 3352800"/>
                <a:gd name="connsiteX9" fmla="*/ 159658 w 293762"/>
                <a:gd name="connsiteY9" fmla="*/ 798286 h 3352800"/>
                <a:gd name="connsiteX10" fmla="*/ 116115 w 293762"/>
                <a:gd name="connsiteY10" fmla="*/ 856343 h 3352800"/>
                <a:gd name="connsiteX11" fmla="*/ 58058 w 293762"/>
                <a:gd name="connsiteY11" fmla="*/ 943428 h 3352800"/>
                <a:gd name="connsiteX12" fmla="*/ 43543 w 293762"/>
                <a:gd name="connsiteY12" fmla="*/ 1001486 h 3352800"/>
                <a:gd name="connsiteX13" fmla="*/ 29029 w 293762"/>
                <a:gd name="connsiteY13" fmla="*/ 1045028 h 3352800"/>
                <a:gd name="connsiteX14" fmla="*/ 58058 w 293762"/>
                <a:gd name="connsiteY14" fmla="*/ 1233714 h 3352800"/>
                <a:gd name="connsiteX15" fmla="*/ 174172 w 293762"/>
                <a:gd name="connsiteY15" fmla="*/ 1378857 h 3352800"/>
                <a:gd name="connsiteX16" fmla="*/ 246743 w 293762"/>
                <a:gd name="connsiteY16" fmla="*/ 1480457 h 3352800"/>
                <a:gd name="connsiteX17" fmla="*/ 261258 w 293762"/>
                <a:gd name="connsiteY17" fmla="*/ 1524000 h 3352800"/>
                <a:gd name="connsiteX18" fmla="*/ 290286 w 293762"/>
                <a:gd name="connsiteY18" fmla="*/ 1567543 h 3352800"/>
                <a:gd name="connsiteX19" fmla="*/ 232229 w 293762"/>
                <a:gd name="connsiteY19" fmla="*/ 1785257 h 3352800"/>
                <a:gd name="connsiteX20" fmla="*/ 159658 w 293762"/>
                <a:gd name="connsiteY20" fmla="*/ 1915886 h 3352800"/>
                <a:gd name="connsiteX21" fmla="*/ 87086 w 293762"/>
                <a:gd name="connsiteY21" fmla="*/ 1988457 h 3352800"/>
                <a:gd name="connsiteX22" fmla="*/ 29029 w 293762"/>
                <a:gd name="connsiteY22" fmla="*/ 2090057 h 3352800"/>
                <a:gd name="connsiteX23" fmla="*/ 14515 w 293762"/>
                <a:gd name="connsiteY23" fmla="*/ 2148114 h 3352800"/>
                <a:gd name="connsiteX24" fmla="*/ 0 w 293762"/>
                <a:gd name="connsiteY24" fmla="*/ 2191657 h 3352800"/>
                <a:gd name="connsiteX25" fmla="*/ 29029 w 293762"/>
                <a:gd name="connsiteY25" fmla="*/ 2481943 h 3352800"/>
                <a:gd name="connsiteX26" fmla="*/ 43543 w 293762"/>
                <a:gd name="connsiteY26" fmla="*/ 2525486 h 3352800"/>
                <a:gd name="connsiteX27" fmla="*/ 58058 w 293762"/>
                <a:gd name="connsiteY27" fmla="*/ 2583543 h 3352800"/>
                <a:gd name="connsiteX28" fmla="*/ 101600 w 293762"/>
                <a:gd name="connsiteY28" fmla="*/ 2728686 h 3352800"/>
                <a:gd name="connsiteX29" fmla="*/ 159658 w 293762"/>
                <a:gd name="connsiteY29" fmla="*/ 2859314 h 3352800"/>
                <a:gd name="connsiteX30" fmla="*/ 188686 w 293762"/>
                <a:gd name="connsiteY30" fmla="*/ 3004457 h 3352800"/>
                <a:gd name="connsiteX31" fmla="*/ 203200 w 293762"/>
                <a:gd name="connsiteY31" fmla="*/ 3062514 h 3352800"/>
                <a:gd name="connsiteX32" fmla="*/ 203200 w 293762"/>
                <a:gd name="connsiteY32" fmla="*/ 3352800 h 335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93762" h="3352800">
                  <a:moveTo>
                    <a:pt x="174172" y="0"/>
                  </a:moveTo>
                  <a:cubicBezTo>
                    <a:pt x="154820" y="24190"/>
                    <a:pt x="132534" y="46301"/>
                    <a:pt x="116115" y="72571"/>
                  </a:cubicBezTo>
                  <a:cubicBezTo>
                    <a:pt x="86237" y="120375"/>
                    <a:pt x="107421" y="184411"/>
                    <a:pt x="116115" y="232228"/>
                  </a:cubicBezTo>
                  <a:cubicBezTo>
                    <a:pt x="118852" y="247281"/>
                    <a:pt x="123199" y="262397"/>
                    <a:pt x="130629" y="275771"/>
                  </a:cubicBezTo>
                  <a:cubicBezTo>
                    <a:pt x="147572" y="306269"/>
                    <a:pt x="169334" y="333828"/>
                    <a:pt x="188686" y="362857"/>
                  </a:cubicBezTo>
                  <a:cubicBezTo>
                    <a:pt x="198362" y="377371"/>
                    <a:pt x="209914" y="390797"/>
                    <a:pt x="217715" y="406400"/>
                  </a:cubicBezTo>
                  <a:cubicBezTo>
                    <a:pt x="227391" y="425752"/>
                    <a:pt x="239146" y="444198"/>
                    <a:pt x="246743" y="464457"/>
                  </a:cubicBezTo>
                  <a:cubicBezTo>
                    <a:pt x="306029" y="622552"/>
                    <a:pt x="209469" y="418934"/>
                    <a:pt x="290286" y="580571"/>
                  </a:cubicBezTo>
                  <a:cubicBezTo>
                    <a:pt x="285448" y="609600"/>
                    <a:pt x="285078" y="639738"/>
                    <a:pt x="275772" y="667657"/>
                  </a:cubicBezTo>
                  <a:cubicBezTo>
                    <a:pt x="262144" y="708542"/>
                    <a:pt x="169243" y="785506"/>
                    <a:pt x="159658" y="798286"/>
                  </a:cubicBezTo>
                  <a:cubicBezTo>
                    <a:pt x="145144" y="817638"/>
                    <a:pt x="129987" y="836525"/>
                    <a:pt x="116115" y="856343"/>
                  </a:cubicBezTo>
                  <a:cubicBezTo>
                    <a:pt x="96108" y="884924"/>
                    <a:pt x="58058" y="943428"/>
                    <a:pt x="58058" y="943428"/>
                  </a:cubicBezTo>
                  <a:cubicBezTo>
                    <a:pt x="53220" y="962781"/>
                    <a:pt x="49023" y="982305"/>
                    <a:pt x="43543" y="1001486"/>
                  </a:cubicBezTo>
                  <a:cubicBezTo>
                    <a:pt x="39340" y="1016196"/>
                    <a:pt x="28075" y="1029759"/>
                    <a:pt x="29029" y="1045028"/>
                  </a:cubicBezTo>
                  <a:cubicBezTo>
                    <a:pt x="32999" y="1108539"/>
                    <a:pt x="43483" y="1171770"/>
                    <a:pt x="58058" y="1233714"/>
                  </a:cubicBezTo>
                  <a:cubicBezTo>
                    <a:pt x="76486" y="1312032"/>
                    <a:pt x="126734" y="1307698"/>
                    <a:pt x="174172" y="1378857"/>
                  </a:cubicBezTo>
                  <a:cubicBezTo>
                    <a:pt x="216618" y="1442528"/>
                    <a:pt x="192734" y="1408445"/>
                    <a:pt x="246743" y="1480457"/>
                  </a:cubicBezTo>
                  <a:cubicBezTo>
                    <a:pt x="251581" y="1494971"/>
                    <a:pt x="254416" y="1510316"/>
                    <a:pt x="261258" y="1524000"/>
                  </a:cubicBezTo>
                  <a:cubicBezTo>
                    <a:pt x="269059" y="1539602"/>
                    <a:pt x="288948" y="1550150"/>
                    <a:pt x="290286" y="1567543"/>
                  </a:cubicBezTo>
                  <a:cubicBezTo>
                    <a:pt x="302150" y="1721775"/>
                    <a:pt x="283855" y="1682006"/>
                    <a:pt x="232229" y="1785257"/>
                  </a:cubicBezTo>
                  <a:cubicBezTo>
                    <a:pt x="187672" y="1874370"/>
                    <a:pt x="224908" y="1842479"/>
                    <a:pt x="159658" y="1915886"/>
                  </a:cubicBezTo>
                  <a:cubicBezTo>
                    <a:pt x="136930" y="1941455"/>
                    <a:pt x="109614" y="1962711"/>
                    <a:pt x="87086" y="1988457"/>
                  </a:cubicBezTo>
                  <a:cubicBezTo>
                    <a:pt x="63154" y="2015807"/>
                    <a:pt x="44652" y="2058812"/>
                    <a:pt x="29029" y="2090057"/>
                  </a:cubicBezTo>
                  <a:cubicBezTo>
                    <a:pt x="24191" y="2109409"/>
                    <a:pt x="19995" y="2128934"/>
                    <a:pt x="14515" y="2148114"/>
                  </a:cubicBezTo>
                  <a:cubicBezTo>
                    <a:pt x="10312" y="2162825"/>
                    <a:pt x="0" y="2176357"/>
                    <a:pt x="0" y="2191657"/>
                  </a:cubicBezTo>
                  <a:cubicBezTo>
                    <a:pt x="0" y="2284514"/>
                    <a:pt x="5731" y="2388750"/>
                    <a:pt x="29029" y="2481943"/>
                  </a:cubicBezTo>
                  <a:cubicBezTo>
                    <a:pt x="32740" y="2496786"/>
                    <a:pt x="39340" y="2510775"/>
                    <a:pt x="43543" y="2525486"/>
                  </a:cubicBezTo>
                  <a:cubicBezTo>
                    <a:pt x="49023" y="2544666"/>
                    <a:pt x="52809" y="2564298"/>
                    <a:pt x="58058" y="2583543"/>
                  </a:cubicBezTo>
                  <a:cubicBezTo>
                    <a:pt x="66063" y="2612896"/>
                    <a:pt x="86905" y="2689501"/>
                    <a:pt x="101600" y="2728686"/>
                  </a:cubicBezTo>
                  <a:cubicBezTo>
                    <a:pt x="129397" y="2802810"/>
                    <a:pt x="126674" y="2793347"/>
                    <a:pt x="159658" y="2859314"/>
                  </a:cubicBezTo>
                  <a:cubicBezTo>
                    <a:pt x="169334" y="2907695"/>
                    <a:pt x="176720" y="2956591"/>
                    <a:pt x="188686" y="3004457"/>
                  </a:cubicBezTo>
                  <a:cubicBezTo>
                    <a:pt x="193524" y="3023809"/>
                    <a:pt x="202370" y="3042583"/>
                    <a:pt x="203200" y="3062514"/>
                  </a:cubicBezTo>
                  <a:cubicBezTo>
                    <a:pt x="207228" y="3159192"/>
                    <a:pt x="203200" y="3256038"/>
                    <a:pt x="203200" y="33528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9051549" y="2713721"/>
            <a:ext cx="986891" cy="4632647"/>
            <a:chOff x="479055" y="2813735"/>
            <a:chExt cx="986891" cy="4632647"/>
          </a:xfrm>
        </p:grpSpPr>
        <p:sp>
          <p:nvSpPr>
            <p:cNvPr id="137" name="Teardrop 136"/>
            <p:cNvSpPr/>
            <p:nvPr/>
          </p:nvSpPr>
          <p:spPr>
            <a:xfrm rot="8200099">
              <a:off x="479055" y="2813735"/>
              <a:ext cx="986891" cy="1107052"/>
            </a:xfrm>
            <a:prstGeom prst="teardrop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000000"/>
              </a:lightRig>
            </a:scene3d>
            <a:sp3d prstMaterial="flat">
              <a:bevelT w="635000" h="635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3200" b="1" dirty="0" smtClean="0">
                  <a:solidFill>
                    <a:srgbClr val="FF0000"/>
                  </a:solidFill>
                  <a:latin typeface="Algerian" panose="04020705040A02060702" pitchFamily="82" charset="0"/>
                </a:rPr>
                <a:t>U</a:t>
              </a:r>
              <a:endParaRPr lang="en-IN" sz="3200" b="1" dirty="0">
                <a:solidFill>
                  <a:srgbClr val="FF0000"/>
                </a:solidFill>
                <a:latin typeface="Algerian" panose="04020705040A02060702" pitchFamily="82" charset="0"/>
              </a:endParaRPr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816041" y="4093582"/>
              <a:ext cx="293762" cy="3352800"/>
            </a:xfrm>
            <a:custGeom>
              <a:avLst/>
              <a:gdLst>
                <a:gd name="connsiteX0" fmla="*/ 174172 w 293762"/>
                <a:gd name="connsiteY0" fmla="*/ 0 h 3352800"/>
                <a:gd name="connsiteX1" fmla="*/ 116115 w 293762"/>
                <a:gd name="connsiteY1" fmla="*/ 72571 h 3352800"/>
                <a:gd name="connsiteX2" fmla="*/ 116115 w 293762"/>
                <a:gd name="connsiteY2" fmla="*/ 232228 h 3352800"/>
                <a:gd name="connsiteX3" fmla="*/ 130629 w 293762"/>
                <a:gd name="connsiteY3" fmla="*/ 275771 h 3352800"/>
                <a:gd name="connsiteX4" fmla="*/ 188686 w 293762"/>
                <a:gd name="connsiteY4" fmla="*/ 362857 h 3352800"/>
                <a:gd name="connsiteX5" fmla="*/ 217715 w 293762"/>
                <a:gd name="connsiteY5" fmla="*/ 406400 h 3352800"/>
                <a:gd name="connsiteX6" fmla="*/ 246743 w 293762"/>
                <a:gd name="connsiteY6" fmla="*/ 464457 h 3352800"/>
                <a:gd name="connsiteX7" fmla="*/ 290286 w 293762"/>
                <a:gd name="connsiteY7" fmla="*/ 580571 h 3352800"/>
                <a:gd name="connsiteX8" fmla="*/ 275772 w 293762"/>
                <a:gd name="connsiteY8" fmla="*/ 667657 h 3352800"/>
                <a:gd name="connsiteX9" fmla="*/ 159658 w 293762"/>
                <a:gd name="connsiteY9" fmla="*/ 798286 h 3352800"/>
                <a:gd name="connsiteX10" fmla="*/ 116115 w 293762"/>
                <a:gd name="connsiteY10" fmla="*/ 856343 h 3352800"/>
                <a:gd name="connsiteX11" fmla="*/ 58058 w 293762"/>
                <a:gd name="connsiteY11" fmla="*/ 943428 h 3352800"/>
                <a:gd name="connsiteX12" fmla="*/ 43543 w 293762"/>
                <a:gd name="connsiteY12" fmla="*/ 1001486 h 3352800"/>
                <a:gd name="connsiteX13" fmla="*/ 29029 w 293762"/>
                <a:gd name="connsiteY13" fmla="*/ 1045028 h 3352800"/>
                <a:gd name="connsiteX14" fmla="*/ 58058 w 293762"/>
                <a:gd name="connsiteY14" fmla="*/ 1233714 h 3352800"/>
                <a:gd name="connsiteX15" fmla="*/ 174172 w 293762"/>
                <a:gd name="connsiteY15" fmla="*/ 1378857 h 3352800"/>
                <a:gd name="connsiteX16" fmla="*/ 246743 w 293762"/>
                <a:gd name="connsiteY16" fmla="*/ 1480457 h 3352800"/>
                <a:gd name="connsiteX17" fmla="*/ 261258 w 293762"/>
                <a:gd name="connsiteY17" fmla="*/ 1524000 h 3352800"/>
                <a:gd name="connsiteX18" fmla="*/ 290286 w 293762"/>
                <a:gd name="connsiteY18" fmla="*/ 1567543 h 3352800"/>
                <a:gd name="connsiteX19" fmla="*/ 232229 w 293762"/>
                <a:gd name="connsiteY19" fmla="*/ 1785257 h 3352800"/>
                <a:gd name="connsiteX20" fmla="*/ 159658 w 293762"/>
                <a:gd name="connsiteY20" fmla="*/ 1915886 h 3352800"/>
                <a:gd name="connsiteX21" fmla="*/ 87086 w 293762"/>
                <a:gd name="connsiteY21" fmla="*/ 1988457 h 3352800"/>
                <a:gd name="connsiteX22" fmla="*/ 29029 w 293762"/>
                <a:gd name="connsiteY22" fmla="*/ 2090057 h 3352800"/>
                <a:gd name="connsiteX23" fmla="*/ 14515 w 293762"/>
                <a:gd name="connsiteY23" fmla="*/ 2148114 h 3352800"/>
                <a:gd name="connsiteX24" fmla="*/ 0 w 293762"/>
                <a:gd name="connsiteY24" fmla="*/ 2191657 h 3352800"/>
                <a:gd name="connsiteX25" fmla="*/ 29029 w 293762"/>
                <a:gd name="connsiteY25" fmla="*/ 2481943 h 3352800"/>
                <a:gd name="connsiteX26" fmla="*/ 43543 w 293762"/>
                <a:gd name="connsiteY26" fmla="*/ 2525486 h 3352800"/>
                <a:gd name="connsiteX27" fmla="*/ 58058 w 293762"/>
                <a:gd name="connsiteY27" fmla="*/ 2583543 h 3352800"/>
                <a:gd name="connsiteX28" fmla="*/ 101600 w 293762"/>
                <a:gd name="connsiteY28" fmla="*/ 2728686 h 3352800"/>
                <a:gd name="connsiteX29" fmla="*/ 159658 w 293762"/>
                <a:gd name="connsiteY29" fmla="*/ 2859314 h 3352800"/>
                <a:gd name="connsiteX30" fmla="*/ 188686 w 293762"/>
                <a:gd name="connsiteY30" fmla="*/ 3004457 h 3352800"/>
                <a:gd name="connsiteX31" fmla="*/ 203200 w 293762"/>
                <a:gd name="connsiteY31" fmla="*/ 3062514 h 3352800"/>
                <a:gd name="connsiteX32" fmla="*/ 203200 w 293762"/>
                <a:gd name="connsiteY32" fmla="*/ 3352800 h 335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93762" h="3352800">
                  <a:moveTo>
                    <a:pt x="174172" y="0"/>
                  </a:moveTo>
                  <a:cubicBezTo>
                    <a:pt x="154820" y="24190"/>
                    <a:pt x="132534" y="46301"/>
                    <a:pt x="116115" y="72571"/>
                  </a:cubicBezTo>
                  <a:cubicBezTo>
                    <a:pt x="86237" y="120375"/>
                    <a:pt x="107421" y="184411"/>
                    <a:pt x="116115" y="232228"/>
                  </a:cubicBezTo>
                  <a:cubicBezTo>
                    <a:pt x="118852" y="247281"/>
                    <a:pt x="123199" y="262397"/>
                    <a:pt x="130629" y="275771"/>
                  </a:cubicBezTo>
                  <a:cubicBezTo>
                    <a:pt x="147572" y="306269"/>
                    <a:pt x="169334" y="333828"/>
                    <a:pt x="188686" y="362857"/>
                  </a:cubicBezTo>
                  <a:cubicBezTo>
                    <a:pt x="198362" y="377371"/>
                    <a:pt x="209914" y="390797"/>
                    <a:pt x="217715" y="406400"/>
                  </a:cubicBezTo>
                  <a:cubicBezTo>
                    <a:pt x="227391" y="425752"/>
                    <a:pt x="239146" y="444198"/>
                    <a:pt x="246743" y="464457"/>
                  </a:cubicBezTo>
                  <a:cubicBezTo>
                    <a:pt x="306029" y="622552"/>
                    <a:pt x="209469" y="418934"/>
                    <a:pt x="290286" y="580571"/>
                  </a:cubicBezTo>
                  <a:cubicBezTo>
                    <a:pt x="285448" y="609600"/>
                    <a:pt x="285078" y="639738"/>
                    <a:pt x="275772" y="667657"/>
                  </a:cubicBezTo>
                  <a:cubicBezTo>
                    <a:pt x="262144" y="708542"/>
                    <a:pt x="169243" y="785506"/>
                    <a:pt x="159658" y="798286"/>
                  </a:cubicBezTo>
                  <a:cubicBezTo>
                    <a:pt x="145144" y="817638"/>
                    <a:pt x="129987" y="836525"/>
                    <a:pt x="116115" y="856343"/>
                  </a:cubicBezTo>
                  <a:cubicBezTo>
                    <a:pt x="96108" y="884924"/>
                    <a:pt x="58058" y="943428"/>
                    <a:pt x="58058" y="943428"/>
                  </a:cubicBezTo>
                  <a:cubicBezTo>
                    <a:pt x="53220" y="962781"/>
                    <a:pt x="49023" y="982305"/>
                    <a:pt x="43543" y="1001486"/>
                  </a:cubicBezTo>
                  <a:cubicBezTo>
                    <a:pt x="39340" y="1016196"/>
                    <a:pt x="28075" y="1029759"/>
                    <a:pt x="29029" y="1045028"/>
                  </a:cubicBezTo>
                  <a:cubicBezTo>
                    <a:pt x="32999" y="1108539"/>
                    <a:pt x="43483" y="1171770"/>
                    <a:pt x="58058" y="1233714"/>
                  </a:cubicBezTo>
                  <a:cubicBezTo>
                    <a:pt x="76486" y="1312032"/>
                    <a:pt x="126734" y="1307698"/>
                    <a:pt x="174172" y="1378857"/>
                  </a:cubicBezTo>
                  <a:cubicBezTo>
                    <a:pt x="216618" y="1442528"/>
                    <a:pt x="192734" y="1408445"/>
                    <a:pt x="246743" y="1480457"/>
                  </a:cubicBezTo>
                  <a:cubicBezTo>
                    <a:pt x="251581" y="1494971"/>
                    <a:pt x="254416" y="1510316"/>
                    <a:pt x="261258" y="1524000"/>
                  </a:cubicBezTo>
                  <a:cubicBezTo>
                    <a:pt x="269059" y="1539602"/>
                    <a:pt x="288948" y="1550150"/>
                    <a:pt x="290286" y="1567543"/>
                  </a:cubicBezTo>
                  <a:cubicBezTo>
                    <a:pt x="302150" y="1721775"/>
                    <a:pt x="283855" y="1682006"/>
                    <a:pt x="232229" y="1785257"/>
                  </a:cubicBezTo>
                  <a:cubicBezTo>
                    <a:pt x="187672" y="1874370"/>
                    <a:pt x="224908" y="1842479"/>
                    <a:pt x="159658" y="1915886"/>
                  </a:cubicBezTo>
                  <a:cubicBezTo>
                    <a:pt x="136930" y="1941455"/>
                    <a:pt x="109614" y="1962711"/>
                    <a:pt x="87086" y="1988457"/>
                  </a:cubicBezTo>
                  <a:cubicBezTo>
                    <a:pt x="63154" y="2015807"/>
                    <a:pt x="44652" y="2058812"/>
                    <a:pt x="29029" y="2090057"/>
                  </a:cubicBezTo>
                  <a:cubicBezTo>
                    <a:pt x="24191" y="2109409"/>
                    <a:pt x="19995" y="2128934"/>
                    <a:pt x="14515" y="2148114"/>
                  </a:cubicBezTo>
                  <a:cubicBezTo>
                    <a:pt x="10312" y="2162825"/>
                    <a:pt x="0" y="2176357"/>
                    <a:pt x="0" y="2191657"/>
                  </a:cubicBezTo>
                  <a:cubicBezTo>
                    <a:pt x="0" y="2284514"/>
                    <a:pt x="5731" y="2388750"/>
                    <a:pt x="29029" y="2481943"/>
                  </a:cubicBezTo>
                  <a:cubicBezTo>
                    <a:pt x="32740" y="2496786"/>
                    <a:pt x="39340" y="2510775"/>
                    <a:pt x="43543" y="2525486"/>
                  </a:cubicBezTo>
                  <a:cubicBezTo>
                    <a:pt x="49023" y="2544666"/>
                    <a:pt x="52809" y="2564298"/>
                    <a:pt x="58058" y="2583543"/>
                  </a:cubicBezTo>
                  <a:cubicBezTo>
                    <a:pt x="66063" y="2612896"/>
                    <a:pt x="86905" y="2689501"/>
                    <a:pt x="101600" y="2728686"/>
                  </a:cubicBezTo>
                  <a:cubicBezTo>
                    <a:pt x="129397" y="2802810"/>
                    <a:pt x="126674" y="2793347"/>
                    <a:pt x="159658" y="2859314"/>
                  </a:cubicBezTo>
                  <a:cubicBezTo>
                    <a:pt x="169334" y="2907695"/>
                    <a:pt x="176720" y="2956591"/>
                    <a:pt x="188686" y="3004457"/>
                  </a:cubicBezTo>
                  <a:cubicBezTo>
                    <a:pt x="193524" y="3023809"/>
                    <a:pt x="202370" y="3042583"/>
                    <a:pt x="203200" y="3062514"/>
                  </a:cubicBezTo>
                  <a:cubicBezTo>
                    <a:pt x="207228" y="3159192"/>
                    <a:pt x="203200" y="3256038"/>
                    <a:pt x="203200" y="33528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9494460" y="1442134"/>
            <a:ext cx="986891" cy="4632647"/>
            <a:chOff x="479055" y="2813735"/>
            <a:chExt cx="986891" cy="4632647"/>
          </a:xfrm>
        </p:grpSpPr>
        <p:sp>
          <p:nvSpPr>
            <p:cNvPr id="140" name="Teardrop 139"/>
            <p:cNvSpPr/>
            <p:nvPr/>
          </p:nvSpPr>
          <p:spPr>
            <a:xfrm rot="8200099">
              <a:off x="479055" y="2813735"/>
              <a:ext cx="986891" cy="1107052"/>
            </a:xfrm>
            <a:prstGeom prst="teardrop">
              <a:avLst/>
            </a:prstGeom>
            <a:solidFill>
              <a:srgbClr val="FF66FF"/>
            </a:solidFill>
            <a:ln>
              <a:noFill/>
            </a:ln>
            <a:scene3d>
              <a:camera prst="orthographicFront"/>
              <a:lightRig rig="threePt" dir="t">
                <a:rot lat="0" lon="0" rev="3000000"/>
              </a:lightRig>
            </a:scene3d>
            <a:sp3d prstMaterial="flat">
              <a:bevelT w="635000" h="635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3200" b="1" dirty="0" smtClean="0">
                  <a:solidFill>
                    <a:srgbClr val="0033CC"/>
                  </a:solidFill>
                  <a:latin typeface="Algerian" panose="04020705040A02060702" pitchFamily="82" charset="0"/>
                </a:rPr>
                <a:t>B</a:t>
              </a:r>
              <a:endParaRPr lang="en-IN" sz="3200" b="1" dirty="0">
                <a:solidFill>
                  <a:srgbClr val="0033CC"/>
                </a:solidFill>
                <a:latin typeface="Algerian" panose="04020705040A02060702" pitchFamily="82" charset="0"/>
              </a:endParaRPr>
            </a:p>
          </p:txBody>
        </p:sp>
        <p:sp>
          <p:nvSpPr>
            <p:cNvPr id="141" name="Freeform 140"/>
            <p:cNvSpPr/>
            <p:nvPr/>
          </p:nvSpPr>
          <p:spPr>
            <a:xfrm>
              <a:off x="816041" y="4093582"/>
              <a:ext cx="293762" cy="3352800"/>
            </a:xfrm>
            <a:custGeom>
              <a:avLst/>
              <a:gdLst>
                <a:gd name="connsiteX0" fmla="*/ 174172 w 293762"/>
                <a:gd name="connsiteY0" fmla="*/ 0 h 3352800"/>
                <a:gd name="connsiteX1" fmla="*/ 116115 w 293762"/>
                <a:gd name="connsiteY1" fmla="*/ 72571 h 3352800"/>
                <a:gd name="connsiteX2" fmla="*/ 116115 w 293762"/>
                <a:gd name="connsiteY2" fmla="*/ 232228 h 3352800"/>
                <a:gd name="connsiteX3" fmla="*/ 130629 w 293762"/>
                <a:gd name="connsiteY3" fmla="*/ 275771 h 3352800"/>
                <a:gd name="connsiteX4" fmla="*/ 188686 w 293762"/>
                <a:gd name="connsiteY4" fmla="*/ 362857 h 3352800"/>
                <a:gd name="connsiteX5" fmla="*/ 217715 w 293762"/>
                <a:gd name="connsiteY5" fmla="*/ 406400 h 3352800"/>
                <a:gd name="connsiteX6" fmla="*/ 246743 w 293762"/>
                <a:gd name="connsiteY6" fmla="*/ 464457 h 3352800"/>
                <a:gd name="connsiteX7" fmla="*/ 290286 w 293762"/>
                <a:gd name="connsiteY7" fmla="*/ 580571 h 3352800"/>
                <a:gd name="connsiteX8" fmla="*/ 275772 w 293762"/>
                <a:gd name="connsiteY8" fmla="*/ 667657 h 3352800"/>
                <a:gd name="connsiteX9" fmla="*/ 159658 w 293762"/>
                <a:gd name="connsiteY9" fmla="*/ 798286 h 3352800"/>
                <a:gd name="connsiteX10" fmla="*/ 116115 w 293762"/>
                <a:gd name="connsiteY10" fmla="*/ 856343 h 3352800"/>
                <a:gd name="connsiteX11" fmla="*/ 58058 w 293762"/>
                <a:gd name="connsiteY11" fmla="*/ 943428 h 3352800"/>
                <a:gd name="connsiteX12" fmla="*/ 43543 w 293762"/>
                <a:gd name="connsiteY12" fmla="*/ 1001486 h 3352800"/>
                <a:gd name="connsiteX13" fmla="*/ 29029 w 293762"/>
                <a:gd name="connsiteY13" fmla="*/ 1045028 h 3352800"/>
                <a:gd name="connsiteX14" fmla="*/ 58058 w 293762"/>
                <a:gd name="connsiteY14" fmla="*/ 1233714 h 3352800"/>
                <a:gd name="connsiteX15" fmla="*/ 174172 w 293762"/>
                <a:gd name="connsiteY15" fmla="*/ 1378857 h 3352800"/>
                <a:gd name="connsiteX16" fmla="*/ 246743 w 293762"/>
                <a:gd name="connsiteY16" fmla="*/ 1480457 h 3352800"/>
                <a:gd name="connsiteX17" fmla="*/ 261258 w 293762"/>
                <a:gd name="connsiteY17" fmla="*/ 1524000 h 3352800"/>
                <a:gd name="connsiteX18" fmla="*/ 290286 w 293762"/>
                <a:gd name="connsiteY18" fmla="*/ 1567543 h 3352800"/>
                <a:gd name="connsiteX19" fmla="*/ 232229 w 293762"/>
                <a:gd name="connsiteY19" fmla="*/ 1785257 h 3352800"/>
                <a:gd name="connsiteX20" fmla="*/ 159658 w 293762"/>
                <a:gd name="connsiteY20" fmla="*/ 1915886 h 3352800"/>
                <a:gd name="connsiteX21" fmla="*/ 87086 w 293762"/>
                <a:gd name="connsiteY21" fmla="*/ 1988457 h 3352800"/>
                <a:gd name="connsiteX22" fmla="*/ 29029 w 293762"/>
                <a:gd name="connsiteY22" fmla="*/ 2090057 h 3352800"/>
                <a:gd name="connsiteX23" fmla="*/ 14515 w 293762"/>
                <a:gd name="connsiteY23" fmla="*/ 2148114 h 3352800"/>
                <a:gd name="connsiteX24" fmla="*/ 0 w 293762"/>
                <a:gd name="connsiteY24" fmla="*/ 2191657 h 3352800"/>
                <a:gd name="connsiteX25" fmla="*/ 29029 w 293762"/>
                <a:gd name="connsiteY25" fmla="*/ 2481943 h 3352800"/>
                <a:gd name="connsiteX26" fmla="*/ 43543 w 293762"/>
                <a:gd name="connsiteY26" fmla="*/ 2525486 h 3352800"/>
                <a:gd name="connsiteX27" fmla="*/ 58058 w 293762"/>
                <a:gd name="connsiteY27" fmla="*/ 2583543 h 3352800"/>
                <a:gd name="connsiteX28" fmla="*/ 101600 w 293762"/>
                <a:gd name="connsiteY28" fmla="*/ 2728686 h 3352800"/>
                <a:gd name="connsiteX29" fmla="*/ 159658 w 293762"/>
                <a:gd name="connsiteY29" fmla="*/ 2859314 h 3352800"/>
                <a:gd name="connsiteX30" fmla="*/ 188686 w 293762"/>
                <a:gd name="connsiteY30" fmla="*/ 3004457 h 3352800"/>
                <a:gd name="connsiteX31" fmla="*/ 203200 w 293762"/>
                <a:gd name="connsiteY31" fmla="*/ 3062514 h 3352800"/>
                <a:gd name="connsiteX32" fmla="*/ 203200 w 293762"/>
                <a:gd name="connsiteY32" fmla="*/ 3352800 h 335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93762" h="3352800">
                  <a:moveTo>
                    <a:pt x="174172" y="0"/>
                  </a:moveTo>
                  <a:cubicBezTo>
                    <a:pt x="154820" y="24190"/>
                    <a:pt x="132534" y="46301"/>
                    <a:pt x="116115" y="72571"/>
                  </a:cubicBezTo>
                  <a:cubicBezTo>
                    <a:pt x="86237" y="120375"/>
                    <a:pt x="107421" y="184411"/>
                    <a:pt x="116115" y="232228"/>
                  </a:cubicBezTo>
                  <a:cubicBezTo>
                    <a:pt x="118852" y="247281"/>
                    <a:pt x="123199" y="262397"/>
                    <a:pt x="130629" y="275771"/>
                  </a:cubicBezTo>
                  <a:cubicBezTo>
                    <a:pt x="147572" y="306269"/>
                    <a:pt x="169334" y="333828"/>
                    <a:pt x="188686" y="362857"/>
                  </a:cubicBezTo>
                  <a:cubicBezTo>
                    <a:pt x="198362" y="377371"/>
                    <a:pt x="209914" y="390797"/>
                    <a:pt x="217715" y="406400"/>
                  </a:cubicBezTo>
                  <a:cubicBezTo>
                    <a:pt x="227391" y="425752"/>
                    <a:pt x="239146" y="444198"/>
                    <a:pt x="246743" y="464457"/>
                  </a:cubicBezTo>
                  <a:cubicBezTo>
                    <a:pt x="306029" y="622552"/>
                    <a:pt x="209469" y="418934"/>
                    <a:pt x="290286" y="580571"/>
                  </a:cubicBezTo>
                  <a:cubicBezTo>
                    <a:pt x="285448" y="609600"/>
                    <a:pt x="285078" y="639738"/>
                    <a:pt x="275772" y="667657"/>
                  </a:cubicBezTo>
                  <a:cubicBezTo>
                    <a:pt x="262144" y="708542"/>
                    <a:pt x="169243" y="785506"/>
                    <a:pt x="159658" y="798286"/>
                  </a:cubicBezTo>
                  <a:cubicBezTo>
                    <a:pt x="145144" y="817638"/>
                    <a:pt x="129987" y="836525"/>
                    <a:pt x="116115" y="856343"/>
                  </a:cubicBezTo>
                  <a:cubicBezTo>
                    <a:pt x="96108" y="884924"/>
                    <a:pt x="58058" y="943428"/>
                    <a:pt x="58058" y="943428"/>
                  </a:cubicBezTo>
                  <a:cubicBezTo>
                    <a:pt x="53220" y="962781"/>
                    <a:pt x="49023" y="982305"/>
                    <a:pt x="43543" y="1001486"/>
                  </a:cubicBezTo>
                  <a:cubicBezTo>
                    <a:pt x="39340" y="1016196"/>
                    <a:pt x="28075" y="1029759"/>
                    <a:pt x="29029" y="1045028"/>
                  </a:cubicBezTo>
                  <a:cubicBezTo>
                    <a:pt x="32999" y="1108539"/>
                    <a:pt x="43483" y="1171770"/>
                    <a:pt x="58058" y="1233714"/>
                  </a:cubicBezTo>
                  <a:cubicBezTo>
                    <a:pt x="76486" y="1312032"/>
                    <a:pt x="126734" y="1307698"/>
                    <a:pt x="174172" y="1378857"/>
                  </a:cubicBezTo>
                  <a:cubicBezTo>
                    <a:pt x="216618" y="1442528"/>
                    <a:pt x="192734" y="1408445"/>
                    <a:pt x="246743" y="1480457"/>
                  </a:cubicBezTo>
                  <a:cubicBezTo>
                    <a:pt x="251581" y="1494971"/>
                    <a:pt x="254416" y="1510316"/>
                    <a:pt x="261258" y="1524000"/>
                  </a:cubicBezTo>
                  <a:cubicBezTo>
                    <a:pt x="269059" y="1539602"/>
                    <a:pt x="288948" y="1550150"/>
                    <a:pt x="290286" y="1567543"/>
                  </a:cubicBezTo>
                  <a:cubicBezTo>
                    <a:pt x="302150" y="1721775"/>
                    <a:pt x="283855" y="1682006"/>
                    <a:pt x="232229" y="1785257"/>
                  </a:cubicBezTo>
                  <a:cubicBezTo>
                    <a:pt x="187672" y="1874370"/>
                    <a:pt x="224908" y="1842479"/>
                    <a:pt x="159658" y="1915886"/>
                  </a:cubicBezTo>
                  <a:cubicBezTo>
                    <a:pt x="136930" y="1941455"/>
                    <a:pt x="109614" y="1962711"/>
                    <a:pt x="87086" y="1988457"/>
                  </a:cubicBezTo>
                  <a:cubicBezTo>
                    <a:pt x="63154" y="2015807"/>
                    <a:pt x="44652" y="2058812"/>
                    <a:pt x="29029" y="2090057"/>
                  </a:cubicBezTo>
                  <a:cubicBezTo>
                    <a:pt x="24191" y="2109409"/>
                    <a:pt x="19995" y="2128934"/>
                    <a:pt x="14515" y="2148114"/>
                  </a:cubicBezTo>
                  <a:cubicBezTo>
                    <a:pt x="10312" y="2162825"/>
                    <a:pt x="0" y="2176357"/>
                    <a:pt x="0" y="2191657"/>
                  </a:cubicBezTo>
                  <a:cubicBezTo>
                    <a:pt x="0" y="2284514"/>
                    <a:pt x="5731" y="2388750"/>
                    <a:pt x="29029" y="2481943"/>
                  </a:cubicBezTo>
                  <a:cubicBezTo>
                    <a:pt x="32740" y="2496786"/>
                    <a:pt x="39340" y="2510775"/>
                    <a:pt x="43543" y="2525486"/>
                  </a:cubicBezTo>
                  <a:cubicBezTo>
                    <a:pt x="49023" y="2544666"/>
                    <a:pt x="52809" y="2564298"/>
                    <a:pt x="58058" y="2583543"/>
                  </a:cubicBezTo>
                  <a:cubicBezTo>
                    <a:pt x="66063" y="2612896"/>
                    <a:pt x="86905" y="2689501"/>
                    <a:pt x="101600" y="2728686"/>
                  </a:cubicBezTo>
                  <a:cubicBezTo>
                    <a:pt x="129397" y="2802810"/>
                    <a:pt x="126674" y="2793347"/>
                    <a:pt x="159658" y="2859314"/>
                  </a:cubicBezTo>
                  <a:cubicBezTo>
                    <a:pt x="169334" y="2907695"/>
                    <a:pt x="176720" y="2956591"/>
                    <a:pt x="188686" y="3004457"/>
                  </a:cubicBezTo>
                  <a:cubicBezTo>
                    <a:pt x="193524" y="3023809"/>
                    <a:pt x="202370" y="3042583"/>
                    <a:pt x="203200" y="3062514"/>
                  </a:cubicBezTo>
                  <a:cubicBezTo>
                    <a:pt x="207228" y="3159192"/>
                    <a:pt x="203200" y="3256038"/>
                    <a:pt x="203200" y="33528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10262510" y="2685144"/>
            <a:ext cx="986891" cy="4632647"/>
            <a:chOff x="479055" y="2813735"/>
            <a:chExt cx="986891" cy="4632647"/>
          </a:xfrm>
        </p:grpSpPr>
        <p:sp>
          <p:nvSpPr>
            <p:cNvPr id="143" name="Teardrop 142"/>
            <p:cNvSpPr/>
            <p:nvPr/>
          </p:nvSpPr>
          <p:spPr>
            <a:xfrm rot="8200099">
              <a:off x="479055" y="2813735"/>
              <a:ext cx="986891" cy="1107052"/>
            </a:xfrm>
            <a:prstGeom prst="teardrop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000000"/>
              </a:lightRig>
            </a:scene3d>
            <a:sp3d prstMaterial="flat">
              <a:bevelT w="635000" h="635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  <a:latin typeface="Algerian" panose="04020705040A02060702" pitchFamily="82" charset="0"/>
                </a:rPr>
                <a:t>L</a:t>
              </a:r>
              <a:endParaRPr lang="en-IN" sz="2800" b="1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sp>
          <p:nvSpPr>
            <p:cNvPr id="144" name="Freeform 143"/>
            <p:cNvSpPr/>
            <p:nvPr/>
          </p:nvSpPr>
          <p:spPr>
            <a:xfrm>
              <a:off x="816041" y="4093582"/>
              <a:ext cx="293762" cy="3352800"/>
            </a:xfrm>
            <a:custGeom>
              <a:avLst/>
              <a:gdLst>
                <a:gd name="connsiteX0" fmla="*/ 174172 w 293762"/>
                <a:gd name="connsiteY0" fmla="*/ 0 h 3352800"/>
                <a:gd name="connsiteX1" fmla="*/ 116115 w 293762"/>
                <a:gd name="connsiteY1" fmla="*/ 72571 h 3352800"/>
                <a:gd name="connsiteX2" fmla="*/ 116115 w 293762"/>
                <a:gd name="connsiteY2" fmla="*/ 232228 h 3352800"/>
                <a:gd name="connsiteX3" fmla="*/ 130629 w 293762"/>
                <a:gd name="connsiteY3" fmla="*/ 275771 h 3352800"/>
                <a:gd name="connsiteX4" fmla="*/ 188686 w 293762"/>
                <a:gd name="connsiteY4" fmla="*/ 362857 h 3352800"/>
                <a:gd name="connsiteX5" fmla="*/ 217715 w 293762"/>
                <a:gd name="connsiteY5" fmla="*/ 406400 h 3352800"/>
                <a:gd name="connsiteX6" fmla="*/ 246743 w 293762"/>
                <a:gd name="connsiteY6" fmla="*/ 464457 h 3352800"/>
                <a:gd name="connsiteX7" fmla="*/ 290286 w 293762"/>
                <a:gd name="connsiteY7" fmla="*/ 580571 h 3352800"/>
                <a:gd name="connsiteX8" fmla="*/ 275772 w 293762"/>
                <a:gd name="connsiteY8" fmla="*/ 667657 h 3352800"/>
                <a:gd name="connsiteX9" fmla="*/ 159658 w 293762"/>
                <a:gd name="connsiteY9" fmla="*/ 798286 h 3352800"/>
                <a:gd name="connsiteX10" fmla="*/ 116115 w 293762"/>
                <a:gd name="connsiteY10" fmla="*/ 856343 h 3352800"/>
                <a:gd name="connsiteX11" fmla="*/ 58058 w 293762"/>
                <a:gd name="connsiteY11" fmla="*/ 943428 h 3352800"/>
                <a:gd name="connsiteX12" fmla="*/ 43543 w 293762"/>
                <a:gd name="connsiteY12" fmla="*/ 1001486 h 3352800"/>
                <a:gd name="connsiteX13" fmla="*/ 29029 w 293762"/>
                <a:gd name="connsiteY13" fmla="*/ 1045028 h 3352800"/>
                <a:gd name="connsiteX14" fmla="*/ 58058 w 293762"/>
                <a:gd name="connsiteY14" fmla="*/ 1233714 h 3352800"/>
                <a:gd name="connsiteX15" fmla="*/ 174172 w 293762"/>
                <a:gd name="connsiteY15" fmla="*/ 1378857 h 3352800"/>
                <a:gd name="connsiteX16" fmla="*/ 246743 w 293762"/>
                <a:gd name="connsiteY16" fmla="*/ 1480457 h 3352800"/>
                <a:gd name="connsiteX17" fmla="*/ 261258 w 293762"/>
                <a:gd name="connsiteY17" fmla="*/ 1524000 h 3352800"/>
                <a:gd name="connsiteX18" fmla="*/ 290286 w 293762"/>
                <a:gd name="connsiteY18" fmla="*/ 1567543 h 3352800"/>
                <a:gd name="connsiteX19" fmla="*/ 232229 w 293762"/>
                <a:gd name="connsiteY19" fmla="*/ 1785257 h 3352800"/>
                <a:gd name="connsiteX20" fmla="*/ 159658 w 293762"/>
                <a:gd name="connsiteY20" fmla="*/ 1915886 h 3352800"/>
                <a:gd name="connsiteX21" fmla="*/ 87086 w 293762"/>
                <a:gd name="connsiteY21" fmla="*/ 1988457 h 3352800"/>
                <a:gd name="connsiteX22" fmla="*/ 29029 w 293762"/>
                <a:gd name="connsiteY22" fmla="*/ 2090057 h 3352800"/>
                <a:gd name="connsiteX23" fmla="*/ 14515 w 293762"/>
                <a:gd name="connsiteY23" fmla="*/ 2148114 h 3352800"/>
                <a:gd name="connsiteX24" fmla="*/ 0 w 293762"/>
                <a:gd name="connsiteY24" fmla="*/ 2191657 h 3352800"/>
                <a:gd name="connsiteX25" fmla="*/ 29029 w 293762"/>
                <a:gd name="connsiteY25" fmla="*/ 2481943 h 3352800"/>
                <a:gd name="connsiteX26" fmla="*/ 43543 w 293762"/>
                <a:gd name="connsiteY26" fmla="*/ 2525486 h 3352800"/>
                <a:gd name="connsiteX27" fmla="*/ 58058 w 293762"/>
                <a:gd name="connsiteY27" fmla="*/ 2583543 h 3352800"/>
                <a:gd name="connsiteX28" fmla="*/ 101600 w 293762"/>
                <a:gd name="connsiteY28" fmla="*/ 2728686 h 3352800"/>
                <a:gd name="connsiteX29" fmla="*/ 159658 w 293762"/>
                <a:gd name="connsiteY29" fmla="*/ 2859314 h 3352800"/>
                <a:gd name="connsiteX30" fmla="*/ 188686 w 293762"/>
                <a:gd name="connsiteY30" fmla="*/ 3004457 h 3352800"/>
                <a:gd name="connsiteX31" fmla="*/ 203200 w 293762"/>
                <a:gd name="connsiteY31" fmla="*/ 3062514 h 3352800"/>
                <a:gd name="connsiteX32" fmla="*/ 203200 w 293762"/>
                <a:gd name="connsiteY32" fmla="*/ 3352800 h 335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93762" h="3352800">
                  <a:moveTo>
                    <a:pt x="174172" y="0"/>
                  </a:moveTo>
                  <a:cubicBezTo>
                    <a:pt x="154820" y="24190"/>
                    <a:pt x="132534" y="46301"/>
                    <a:pt x="116115" y="72571"/>
                  </a:cubicBezTo>
                  <a:cubicBezTo>
                    <a:pt x="86237" y="120375"/>
                    <a:pt x="107421" y="184411"/>
                    <a:pt x="116115" y="232228"/>
                  </a:cubicBezTo>
                  <a:cubicBezTo>
                    <a:pt x="118852" y="247281"/>
                    <a:pt x="123199" y="262397"/>
                    <a:pt x="130629" y="275771"/>
                  </a:cubicBezTo>
                  <a:cubicBezTo>
                    <a:pt x="147572" y="306269"/>
                    <a:pt x="169334" y="333828"/>
                    <a:pt x="188686" y="362857"/>
                  </a:cubicBezTo>
                  <a:cubicBezTo>
                    <a:pt x="198362" y="377371"/>
                    <a:pt x="209914" y="390797"/>
                    <a:pt x="217715" y="406400"/>
                  </a:cubicBezTo>
                  <a:cubicBezTo>
                    <a:pt x="227391" y="425752"/>
                    <a:pt x="239146" y="444198"/>
                    <a:pt x="246743" y="464457"/>
                  </a:cubicBezTo>
                  <a:cubicBezTo>
                    <a:pt x="306029" y="622552"/>
                    <a:pt x="209469" y="418934"/>
                    <a:pt x="290286" y="580571"/>
                  </a:cubicBezTo>
                  <a:cubicBezTo>
                    <a:pt x="285448" y="609600"/>
                    <a:pt x="285078" y="639738"/>
                    <a:pt x="275772" y="667657"/>
                  </a:cubicBezTo>
                  <a:cubicBezTo>
                    <a:pt x="262144" y="708542"/>
                    <a:pt x="169243" y="785506"/>
                    <a:pt x="159658" y="798286"/>
                  </a:cubicBezTo>
                  <a:cubicBezTo>
                    <a:pt x="145144" y="817638"/>
                    <a:pt x="129987" y="836525"/>
                    <a:pt x="116115" y="856343"/>
                  </a:cubicBezTo>
                  <a:cubicBezTo>
                    <a:pt x="96108" y="884924"/>
                    <a:pt x="58058" y="943428"/>
                    <a:pt x="58058" y="943428"/>
                  </a:cubicBezTo>
                  <a:cubicBezTo>
                    <a:pt x="53220" y="962781"/>
                    <a:pt x="49023" y="982305"/>
                    <a:pt x="43543" y="1001486"/>
                  </a:cubicBezTo>
                  <a:cubicBezTo>
                    <a:pt x="39340" y="1016196"/>
                    <a:pt x="28075" y="1029759"/>
                    <a:pt x="29029" y="1045028"/>
                  </a:cubicBezTo>
                  <a:cubicBezTo>
                    <a:pt x="32999" y="1108539"/>
                    <a:pt x="43483" y="1171770"/>
                    <a:pt x="58058" y="1233714"/>
                  </a:cubicBezTo>
                  <a:cubicBezTo>
                    <a:pt x="76486" y="1312032"/>
                    <a:pt x="126734" y="1307698"/>
                    <a:pt x="174172" y="1378857"/>
                  </a:cubicBezTo>
                  <a:cubicBezTo>
                    <a:pt x="216618" y="1442528"/>
                    <a:pt x="192734" y="1408445"/>
                    <a:pt x="246743" y="1480457"/>
                  </a:cubicBezTo>
                  <a:cubicBezTo>
                    <a:pt x="251581" y="1494971"/>
                    <a:pt x="254416" y="1510316"/>
                    <a:pt x="261258" y="1524000"/>
                  </a:cubicBezTo>
                  <a:cubicBezTo>
                    <a:pt x="269059" y="1539602"/>
                    <a:pt x="288948" y="1550150"/>
                    <a:pt x="290286" y="1567543"/>
                  </a:cubicBezTo>
                  <a:cubicBezTo>
                    <a:pt x="302150" y="1721775"/>
                    <a:pt x="283855" y="1682006"/>
                    <a:pt x="232229" y="1785257"/>
                  </a:cubicBezTo>
                  <a:cubicBezTo>
                    <a:pt x="187672" y="1874370"/>
                    <a:pt x="224908" y="1842479"/>
                    <a:pt x="159658" y="1915886"/>
                  </a:cubicBezTo>
                  <a:cubicBezTo>
                    <a:pt x="136930" y="1941455"/>
                    <a:pt x="109614" y="1962711"/>
                    <a:pt x="87086" y="1988457"/>
                  </a:cubicBezTo>
                  <a:cubicBezTo>
                    <a:pt x="63154" y="2015807"/>
                    <a:pt x="44652" y="2058812"/>
                    <a:pt x="29029" y="2090057"/>
                  </a:cubicBezTo>
                  <a:cubicBezTo>
                    <a:pt x="24191" y="2109409"/>
                    <a:pt x="19995" y="2128934"/>
                    <a:pt x="14515" y="2148114"/>
                  </a:cubicBezTo>
                  <a:cubicBezTo>
                    <a:pt x="10312" y="2162825"/>
                    <a:pt x="0" y="2176357"/>
                    <a:pt x="0" y="2191657"/>
                  </a:cubicBezTo>
                  <a:cubicBezTo>
                    <a:pt x="0" y="2284514"/>
                    <a:pt x="5731" y="2388750"/>
                    <a:pt x="29029" y="2481943"/>
                  </a:cubicBezTo>
                  <a:cubicBezTo>
                    <a:pt x="32740" y="2496786"/>
                    <a:pt x="39340" y="2510775"/>
                    <a:pt x="43543" y="2525486"/>
                  </a:cubicBezTo>
                  <a:cubicBezTo>
                    <a:pt x="49023" y="2544666"/>
                    <a:pt x="52809" y="2564298"/>
                    <a:pt x="58058" y="2583543"/>
                  </a:cubicBezTo>
                  <a:cubicBezTo>
                    <a:pt x="66063" y="2612896"/>
                    <a:pt x="86905" y="2689501"/>
                    <a:pt x="101600" y="2728686"/>
                  </a:cubicBezTo>
                  <a:cubicBezTo>
                    <a:pt x="129397" y="2802810"/>
                    <a:pt x="126674" y="2793347"/>
                    <a:pt x="159658" y="2859314"/>
                  </a:cubicBezTo>
                  <a:cubicBezTo>
                    <a:pt x="169334" y="2907695"/>
                    <a:pt x="176720" y="2956591"/>
                    <a:pt x="188686" y="3004457"/>
                  </a:cubicBezTo>
                  <a:cubicBezTo>
                    <a:pt x="193524" y="3023809"/>
                    <a:pt x="202370" y="3042583"/>
                    <a:pt x="203200" y="3062514"/>
                  </a:cubicBezTo>
                  <a:cubicBezTo>
                    <a:pt x="207228" y="3159192"/>
                    <a:pt x="203200" y="3256038"/>
                    <a:pt x="203200" y="33528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7983524" y="2417181"/>
            <a:ext cx="986891" cy="4632647"/>
            <a:chOff x="479055" y="2813735"/>
            <a:chExt cx="986891" cy="4632647"/>
          </a:xfrm>
        </p:grpSpPr>
        <p:sp>
          <p:nvSpPr>
            <p:cNvPr id="146" name="Teardrop 145"/>
            <p:cNvSpPr/>
            <p:nvPr/>
          </p:nvSpPr>
          <p:spPr>
            <a:xfrm rot="8200099">
              <a:off x="479055" y="2813735"/>
              <a:ext cx="986891" cy="1107052"/>
            </a:xfrm>
            <a:prstGeom prst="teardrop">
              <a:avLst/>
            </a:prstGeom>
            <a:solidFill>
              <a:srgbClr val="009999"/>
            </a:solidFill>
            <a:ln>
              <a:noFill/>
            </a:ln>
            <a:scene3d>
              <a:camera prst="orthographicFront"/>
              <a:lightRig rig="threePt" dir="t">
                <a:rot lat="0" lon="0" rev="3000000"/>
              </a:lightRig>
            </a:scene3d>
            <a:sp3d prstMaterial="flat">
              <a:bevelT w="635000" h="635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solidFill>
                    <a:srgbClr val="FFFF00"/>
                  </a:solidFill>
                  <a:latin typeface="Algerian" panose="04020705040A02060702" pitchFamily="82" charset="0"/>
                </a:rPr>
                <a:t>H</a:t>
              </a:r>
              <a:endParaRPr lang="en-IN" sz="3600" b="1" dirty="0">
                <a:solidFill>
                  <a:srgbClr val="FFFF00"/>
                </a:solidFill>
                <a:latin typeface="Algerian" panose="04020705040A02060702" pitchFamily="82" charset="0"/>
              </a:endParaRPr>
            </a:p>
          </p:txBody>
        </p:sp>
        <p:sp>
          <p:nvSpPr>
            <p:cNvPr id="147" name="Freeform 146"/>
            <p:cNvSpPr/>
            <p:nvPr/>
          </p:nvSpPr>
          <p:spPr>
            <a:xfrm>
              <a:off x="816041" y="4093582"/>
              <a:ext cx="293762" cy="3352800"/>
            </a:xfrm>
            <a:custGeom>
              <a:avLst/>
              <a:gdLst>
                <a:gd name="connsiteX0" fmla="*/ 174172 w 293762"/>
                <a:gd name="connsiteY0" fmla="*/ 0 h 3352800"/>
                <a:gd name="connsiteX1" fmla="*/ 116115 w 293762"/>
                <a:gd name="connsiteY1" fmla="*/ 72571 h 3352800"/>
                <a:gd name="connsiteX2" fmla="*/ 116115 w 293762"/>
                <a:gd name="connsiteY2" fmla="*/ 232228 h 3352800"/>
                <a:gd name="connsiteX3" fmla="*/ 130629 w 293762"/>
                <a:gd name="connsiteY3" fmla="*/ 275771 h 3352800"/>
                <a:gd name="connsiteX4" fmla="*/ 188686 w 293762"/>
                <a:gd name="connsiteY4" fmla="*/ 362857 h 3352800"/>
                <a:gd name="connsiteX5" fmla="*/ 217715 w 293762"/>
                <a:gd name="connsiteY5" fmla="*/ 406400 h 3352800"/>
                <a:gd name="connsiteX6" fmla="*/ 246743 w 293762"/>
                <a:gd name="connsiteY6" fmla="*/ 464457 h 3352800"/>
                <a:gd name="connsiteX7" fmla="*/ 290286 w 293762"/>
                <a:gd name="connsiteY7" fmla="*/ 580571 h 3352800"/>
                <a:gd name="connsiteX8" fmla="*/ 275772 w 293762"/>
                <a:gd name="connsiteY8" fmla="*/ 667657 h 3352800"/>
                <a:gd name="connsiteX9" fmla="*/ 159658 w 293762"/>
                <a:gd name="connsiteY9" fmla="*/ 798286 h 3352800"/>
                <a:gd name="connsiteX10" fmla="*/ 116115 w 293762"/>
                <a:gd name="connsiteY10" fmla="*/ 856343 h 3352800"/>
                <a:gd name="connsiteX11" fmla="*/ 58058 w 293762"/>
                <a:gd name="connsiteY11" fmla="*/ 943428 h 3352800"/>
                <a:gd name="connsiteX12" fmla="*/ 43543 w 293762"/>
                <a:gd name="connsiteY12" fmla="*/ 1001486 h 3352800"/>
                <a:gd name="connsiteX13" fmla="*/ 29029 w 293762"/>
                <a:gd name="connsiteY13" fmla="*/ 1045028 h 3352800"/>
                <a:gd name="connsiteX14" fmla="*/ 58058 w 293762"/>
                <a:gd name="connsiteY14" fmla="*/ 1233714 h 3352800"/>
                <a:gd name="connsiteX15" fmla="*/ 174172 w 293762"/>
                <a:gd name="connsiteY15" fmla="*/ 1378857 h 3352800"/>
                <a:gd name="connsiteX16" fmla="*/ 246743 w 293762"/>
                <a:gd name="connsiteY16" fmla="*/ 1480457 h 3352800"/>
                <a:gd name="connsiteX17" fmla="*/ 261258 w 293762"/>
                <a:gd name="connsiteY17" fmla="*/ 1524000 h 3352800"/>
                <a:gd name="connsiteX18" fmla="*/ 290286 w 293762"/>
                <a:gd name="connsiteY18" fmla="*/ 1567543 h 3352800"/>
                <a:gd name="connsiteX19" fmla="*/ 232229 w 293762"/>
                <a:gd name="connsiteY19" fmla="*/ 1785257 h 3352800"/>
                <a:gd name="connsiteX20" fmla="*/ 159658 w 293762"/>
                <a:gd name="connsiteY20" fmla="*/ 1915886 h 3352800"/>
                <a:gd name="connsiteX21" fmla="*/ 87086 w 293762"/>
                <a:gd name="connsiteY21" fmla="*/ 1988457 h 3352800"/>
                <a:gd name="connsiteX22" fmla="*/ 29029 w 293762"/>
                <a:gd name="connsiteY22" fmla="*/ 2090057 h 3352800"/>
                <a:gd name="connsiteX23" fmla="*/ 14515 w 293762"/>
                <a:gd name="connsiteY23" fmla="*/ 2148114 h 3352800"/>
                <a:gd name="connsiteX24" fmla="*/ 0 w 293762"/>
                <a:gd name="connsiteY24" fmla="*/ 2191657 h 3352800"/>
                <a:gd name="connsiteX25" fmla="*/ 29029 w 293762"/>
                <a:gd name="connsiteY25" fmla="*/ 2481943 h 3352800"/>
                <a:gd name="connsiteX26" fmla="*/ 43543 w 293762"/>
                <a:gd name="connsiteY26" fmla="*/ 2525486 h 3352800"/>
                <a:gd name="connsiteX27" fmla="*/ 58058 w 293762"/>
                <a:gd name="connsiteY27" fmla="*/ 2583543 h 3352800"/>
                <a:gd name="connsiteX28" fmla="*/ 101600 w 293762"/>
                <a:gd name="connsiteY28" fmla="*/ 2728686 h 3352800"/>
                <a:gd name="connsiteX29" fmla="*/ 159658 w 293762"/>
                <a:gd name="connsiteY29" fmla="*/ 2859314 h 3352800"/>
                <a:gd name="connsiteX30" fmla="*/ 188686 w 293762"/>
                <a:gd name="connsiteY30" fmla="*/ 3004457 h 3352800"/>
                <a:gd name="connsiteX31" fmla="*/ 203200 w 293762"/>
                <a:gd name="connsiteY31" fmla="*/ 3062514 h 3352800"/>
                <a:gd name="connsiteX32" fmla="*/ 203200 w 293762"/>
                <a:gd name="connsiteY32" fmla="*/ 3352800 h 335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93762" h="3352800">
                  <a:moveTo>
                    <a:pt x="174172" y="0"/>
                  </a:moveTo>
                  <a:cubicBezTo>
                    <a:pt x="154820" y="24190"/>
                    <a:pt x="132534" y="46301"/>
                    <a:pt x="116115" y="72571"/>
                  </a:cubicBezTo>
                  <a:cubicBezTo>
                    <a:pt x="86237" y="120375"/>
                    <a:pt x="107421" y="184411"/>
                    <a:pt x="116115" y="232228"/>
                  </a:cubicBezTo>
                  <a:cubicBezTo>
                    <a:pt x="118852" y="247281"/>
                    <a:pt x="123199" y="262397"/>
                    <a:pt x="130629" y="275771"/>
                  </a:cubicBezTo>
                  <a:cubicBezTo>
                    <a:pt x="147572" y="306269"/>
                    <a:pt x="169334" y="333828"/>
                    <a:pt x="188686" y="362857"/>
                  </a:cubicBezTo>
                  <a:cubicBezTo>
                    <a:pt x="198362" y="377371"/>
                    <a:pt x="209914" y="390797"/>
                    <a:pt x="217715" y="406400"/>
                  </a:cubicBezTo>
                  <a:cubicBezTo>
                    <a:pt x="227391" y="425752"/>
                    <a:pt x="239146" y="444198"/>
                    <a:pt x="246743" y="464457"/>
                  </a:cubicBezTo>
                  <a:cubicBezTo>
                    <a:pt x="306029" y="622552"/>
                    <a:pt x="209469" y="418934"/>
                    <a:pt x="290286" y="580571"/>
                  </a:cubicBezTo>
                  <a:cubicBezTo>
                    <a:pt x="285448" y="609600"/>
                    <a:pt x="285078" y="639738"/>
                    <a:pt x="275772" y="667657"/>
                  </a:cubicBezTo>
                  <a:cubicBezTo>
                    <a:pt x="262144" y="708542"/>
                    <a:pt x="169243" y="785506"/>
                    <a:pt x="159658" y="798286"/>
                  </a:cubicBezTo>
                  <a:cubicBezTo>
                    <a:pt x="145144" y="817638"/>
                    <a:pt x="129987" y="836525"/>
                    <a:pt x="116115" y="856343"/>
                  </a:cubicBezTo>
                  <a:cubicBezTo>
                    <a:pt x="96108" y="884924"/>
                    <a:pt x="58058" y="943428"/>
                    <a:pt x="58058" y="943428"/>
                  </a:cubicBezTo>
                  <a:cubicBezTo>
                    <a:pt x="53220" y="962781"/>
                    <a:pt x="49023" y="982305"/>
                    <a:pt x="43543" y="1001486"/>
                  </a:cubicBezTo>
                  <a:cubicBezTo>
                    <a:pt x="39340" y="1016196"/>
                    <a:pt x="28075" y="1029759"/>
                    <a:pt x="29029" y="1045028"/>
                  </a:cubicBezTo>
                  <a:cubicBezTo>
                    <a:pt x="32999" y="1108539"/>
                    <a:pt x="43483" y="1171770"/>
                    <a:pt x="58058" y="1233714"/>
                  </a:cubicBezTo>
                  <a:cubicBezTo>
                    <a:pt x="76486" y="1312032"/>
                    <a:pt x="126734" y="1307698"/>
                    <a:pt x="174172" y="1378857"/>
                  </a:cubicBezTo>
                  <a:cubicBezTo>
                    <a:pt x="216618" y="1442528"/>
                    <a:pt x="192734" y="1408445"/>
                    <a:pt x="246743" y="1480457"/>
                  </a:cubicBezTo>
                  <a:cubicBezTo>
                    <a:pt x="251581" y="1494971"/>
                    <a:pt x="254416" y="1510316"/>
                    <a:pt x="261258" y="1524000"/>
                  </a:cubicBezTo>
                  <a:cubicBezTo>
                    <a:pt x="269059" y="1539602"/>
                    <a:pt x="288948" y="1550150"/>
                    <a:pt x="290286" y="1567543"/>
                  </a:cubicBezTo>
                  <a:cubicBezTo>
                    <a:pt x="302150" y="1721775"/>
                    <a:pt x="283855" y="1682006"/>
                    <a:pt x="232229" y="1785257"/>
                  </a:cubicBezTo>
                  <a:cubicBezTo>
                    <a:pt x="187672" y="1874370"/>
                    <a:pt x="224908" y="1842479"/>
                    <a:pt x="159658" y="1915886"/>
                  </a:cubicBezTo>
                  <a:cubicBezTo>
                    <a:pt x="136930" y="1941455"/>
                    <a:pt x="109614" y="1962711"/>
                    <a:pt x="87086" y="1988457"/>
                  </a:cubicBezTo>
                  <a:cubicBezTo>
                    <a:pt x="63154" y="2015807"/>
                    <a:pt x="44652" y="2058812"/>
                    <a:pt x="29029" y="2090057"/>
                  </a:cubicBezTo>
                  <a:cubicBezTo>
                    <a:pt x="24191" y="2109409"/>
                    <a:pt x="19995" y="2128934"/>
                    <a:pt x="14515" y="2148114"/>
                  </a:cubicBezTo>
                  <a:cubicBezTo>
                    <a:pt x="10312" y="2162825"/>
                    <a:pt x="0" y="2176357"/>
                    <a:pt x="0" y="2191657"/>
                  </a:cubicBezTo>
                  <a:cubicBezTo>
                    <a:pt x="0" y="2284514"/>
                    <a:pt x="5731" y="2388750"/>
                    <a:pt x="29029" y="2481943"/>
                  </a:cubicBezTo>
                  <a:cubicBezTo>
                    <a:pt x="32740" y="2496786"/>
                    <a:pt x="39340" y="2510775"/>
                    <a:pt x="43543" y="2525486"/>
                  </a:cubicBezTo>
                  <a:cubicBezTo>
                    <a:pt x="49023" y="2544666"/>
                    <a:pt x="52809" y="2564298"/>
                    <a:pt x="58058" y="2583543"/>
                  </a:cubicBezTo>
                  <a:cubicBezTo>
                    <a:pt x="66063" y="2612896"/>
                    <a:pt x="86905" y="2689501"/>
                    <a:pt x="101600" y="2728686"/>
                  </a:cubicBezTo>
                  <a:cubicBezTo>
                    <a:pt x="129397" y="2802810"/>
                    <a:pt x="126674" y="2793347"/>
                    <a:pt x="159658" y="2859314"/>
                  </a:cubicBezTo>
                  <a:cubicBezTo>
                    <a:pt x="169334" y="2907695"/>
                    <a:pt x="176720" y="2956591"/>
                    <a:pt x="188686" y="3004457"/>
                  </a:cubicBezTo>
                  <a:cubicBezTo>
                    <a:pt x="193524" y="3023809"/>
                    <a:pt x="202370" y="3042583"/>
                    <a:pt x="203200" y="3062514"/>
                  </a:cubicBezTo>
                  <a:cubicBezTo>
                    <a:pt x="207228" y="3159192"/>
                    <a:pt x="203200" y="3256038"/>
                    <a:pt x="203200" y="33528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9042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3000">
              <a:schemeClr val="accent2">
                <a:lumMod val="75000"/>
              </a:schemeClr>
            </a:gs>
            <a:gs pos="54000">
              <a:schemeClr val="bg1"/>
            </a:gs>
            <a:gs pos="79000">
              <a:srgbClr val="00B05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1422400" y="1493310"/>
            <a:ext cx="3149600" cy="3120571"/>
            <a:chOff x="2888343" y="1422400"/>
            <a:chExt cx="3149600" cy="3120571"/>
          </a:xfrm>
        </p:grpSpPr>
        <p:sp>
          <p:nvSpPr>
            <p:cNvPr id="2" name="Donut 1"/>
            <p:cNvSpPr/>
            <p:nvPr/>
          </p:nvSpPr>
          <p:spPr>
            <a:xfrm>
              <a:off x="2888343" y="1422400"/>
              <a:ext cx="3149600" cy="3120571"/>
            </a:xfrm>
            <a:prstGeom prst="donut">
              <a:avLst>
                <a:gd name="adj" fmla="val 19415"/>
              </a:avLst>
            </a:prstGeom>
            <a:gradFill>
              <a:gsLst>
                <a:gs pos="23000">
                  <a:schemeClr val="accent2">
                    <a:lumMod val="75000"/>
                  </a:schemeClr>
                </a:gs>
                <a:gs pos="54000">
                  <a:schemeClr val="bg1"/>
                </a:gs>
                <a:gs pos="79000">
                  <a:srgbClr val="00B050"/>
                </a:gs>
              </a:gsLst>
              <a:lin ang="5400000" scaled="1"/>
            </a:gradFill>
            <a:ln w="28575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 prstMaterial="plastic">
              <a:bevelT w="215900" h="215900" prst="relaxedInset"/>
              <a:bevelB w="323850" h="13970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3" name="24-Point Star 2"/>
            <p:cNvSpPr/>
            <p:nvPr/>
          </p:nvSpPr>
          <p:spPr>
            <a:xfrm>
              <a:off x="3657597" y="2191658"/>
              <a:ext cx="1596574" cy="1567543"/>
            </a:xfrm>
            <a:prstGeom prst="star24">
              <a:avLst>
                <a:gd name="adj" fmla="val 14244"/>
              </a:avLst>
            </a:prstGeom>
            <a:ln w="28575"/>
            <a:scene3d>
              <a:camera prst="orthographicFront"/>
              <a:lightRig rig="threePt" dir="t"/>
            </a:scene3d>
            <a:sp3d prstMaterial="plastic">
              <a:bevelT w="215900" h="215900" prst="relaxedInset"/>
              <a:bevelB w="323850" h="13970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-1638300" y="4638021"/>
            <a:ext cx="15944850" cy="923330"/>
            <a:chOff x="-528638" y="4638021"/>
            <a:chExt cx="13373101" cy="923330"/>
          </a:xfrm>
        </p:grpSpPr>
        <p:sp>
          <p:nvSpPr>
            <p:cNvPr id="5" name="Rectangle 4"/>
            <p:cNvSpPr/>
            <p:nvPr/>
          </p:nvSpPr>
          <p:spPr>
            <a:xfrm>
              <a:off x="-528638" y="4686300"/>
              <a:ext cx="13373101" cy="875051"/>
            </a:xfrm>
            <a:prstGeom prst="rect">
              <a:avLst/>
            </a:prstGeom>
            <a:gradFill>
              <a:gsLst>
                <a:gs pos="43000">
                  <a:schemeClr val="accent2">
                    <a:lumMod val="75000"/>
                  </a:schemeClr>
                </a:gs>
                <a:gs pos="54000">
                  <a:schemeClr val="bg1"/>
                </a:gs>
                <a:gs pos="79000">
                  <a:srgbClr val="00B050"/>
                </a:gs>
              </a:gsLst>
              <a:lin ang="5400000" scaled="1"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w="190500" h="158750" prst="relaxedInset"/>
              <a:bevelB w="133350" h="12700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068732" y="4638021"/>
              <a:ext cx="501291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dirty="0" smtClean="0">
                  <a:ln w="9525">
                    <a:solidFill>
                      <a:schemeClr val="tx1"/>
                    </a:solidFill>
                    <a:prstDash val="solid"/>
                  </a:ln>
                  <a:gradFill>
                    <a:gsLst>
                      <a:gs pos="23000">
                        <a:schemeClr val="accent2">
                          <a:lumMod val="75000"/>
                        </a:schemeClr>
                      </a:gs>
                      <a:gs pos="54000">
                        <a:schemeClr val="bg1"/>
                      </a:gs>
                      <a:gs pos="79000">
                        <a:srgbClr val="00B050"/>
                      </a:gs>
                    </a:gsLst>
                    <a:lin ang="5400000" scaled="1"/>
                  </a:gra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I Love My India</a:t>
              </a:r>
              <a:endParaRPr lang="en-US" sz="5400" b="1" dirty="0">
                <a:ln w="9525">
                  <a:solidFill>
                    <a:schemeClr val="tx1"/>
                  </a:solidFill>
                  <a:prstDash val="solid"/>
                </a:ln>
                <a:gradFill>
                  <a:gsLst>
                    <a:gs pos="23000">
                      <a:schemeClr val="accent2">
                        <a:lumMod val="75000"/>
                      </a:schemeClr>
                    </a:gs>
                    <a:gs pos="54000">
                      <a:schemeClr val="bg1"/>
                    </a:gs>
                    <a:gs pos="79000">
                      <a:srgbClr val="00B050"/>
                    </a:gs>
                  </a:gsLst>
                  <a:lin ang="5400000" scaled="1"/>
                </a:gra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034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1.48148E-6 L -0.77734 -0.00185 " pathEditMode="relative" rAng="0" ptsTypes="AA">
                                      <p:cBhvr>
                                        <p:cTn id="6" dur="8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67" y="-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3472E-18 1.11111E-6 L 0.5 -0.01458 " pathEditMode="relative" rAng="0" ptsTypes="AA">
                                      <p:cBhvr>
                                        <p:cTn id="10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0" y="-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Extract 12"/>
          <p:cNvSpPr/>
          <p:nvPr/>
        </p:nvSpPr>
        <p:spPr>
          <a:xfrm>
            <a:off x="5634712" y="2323302"/>
            <a:ext cx="852561" cy="3459311"/>
          </a:xfrm>
          <a:prstGeom prst="flowChartExtra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1"/>
          </a:p>
        </p:txBody>
      </p:sp>
      <p:grpSp>
        <p:nvGrpSpPr>
          <p:cNvPr id="9" name="Group 8"/>
          <p:cNvGrpSpPr/>
          <p:nvPr/>
        </p:nvGrpSpPr>
        <p:grpSpPr>
          <a:xfrm>
            <a:off x="5066616" y="1300767"/>
            <a:ext cx="1973427" cy="1890125"/>
            <a:chOff x="1089596" y="2108766"/>
            <a:chExt cx="1973428" cy="1890125"/>
          </a:xfrm>
        </p:grpSpPr>
        <p:sp>
          <p:nvSpPr>
            <p:cNvPr id="5" name="Teardrop 4"/>
            <p:cNvSpPr/>
            <p:nvPr/>
          </p:nvSpPr>
          <p:spPr>
            <a:xfrm>
              <a:off x="1107584" y="3110248"/>
              <a:ext cx="953036" cy="888643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1"/>
            </a:p>
          </p:txBody>
        </p:sp>
        <p:sp>
          <p:nvSpPr>
            <p:cNvPr id="6" name="Teardrop 5"/>
            <p:cNvSpPr/>
            <p:nvPr/>
          </p:nvSpPr>
          <p:spPr>
            <a:xfrm rot="16019265" flipH="1">
              <a:off x="2065729" y="2140962"/>
              <a:ext cx="953036" cy="888643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1"/>
            </a:p>
          </p:txBody>
        </p:sp>
        <p:sp>
          <p:nvSpPr>
            <p:cNvPr id="7" name="Teardrop 6"/>
            <p:cNvSpPr/>
            <p:nvPr/>
          </p:nvSpPr>
          <p:spPr>
            <a:xfrm rot="10619265" flipH="1">
              <a:off x="1089596" y="2192477"/>
              <a:ext cx="953036" cy="888643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1"/>
            </a:p>
          </p:txBody>
        </p:sp>
        <p:sp>
          <p:nvSpPr>
            <p:cNvPr id="8" name="Teardrop 7"/>
            <p:cNvSpPr/>
            <p:nvPr/>
          </p:nvSpPr>
          <p:spPr>
            <a:xfrm flipH="1">
              <a:off x="2109988" y="3110248"/>
              <a:ext cx="953036" cy="888643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1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314428" y="589363"/>
            <a:ext cx="3554569" cy="3312939"/>
            <a:chOff x="5512158" y="241630"/>
            <a:chExt cx="3554569" cy="3312939"/>
          </a:xfrm>
        </p:grpSpPr>
        <p:sp>
          <p:nvSpPr>
            <p:cNvPr id="4" name="Oval 3"/>
            <p:cNvSpPr/>
            <p:nvPr/>
          </p:nvSpPr>
          <p:spPr>
            <a:xfrm>
              <a:off x="5512158" y="241630"/>
              <a:ext cx="3554569" cy="3312939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1"/>
            </a:p>
          </p:txBody>
        </p:sp>
        <p:sp>
          <p:nvSpPr>
            <p:cNvPr id="10" name="24-Point Star 9"/>
            <p:cNvSpPr/>
            <p:nvPr/>
          </p:nvSpPr>
          <p:spPr>
            <a:xfrm>
              <a:off x="5564186" y="399245"/>
              <a:ext cx="3373752" cy="3013655"/>
            </a:xfrm>
            <a:prstGeom prst="star24">
              <a:avLst>
                <a:gd name="adj" fmla="val 0"/>
              </a:avLst>
            </a:prstGeom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1"/>
            </a:p>
          </p:txBody>
        </p:sp>
      </p:grpSp>
      <p:sp>
        <p:nvSpPr>
          <p:cNvPr id="12" name="Oval 11"/>
          <p:cNvSpPr/>
          <p:nvPr/>
        </p:nvSpPr>
        <p:spPr>
          <a:xfrm>
            <a:off x="4850484" y="1088265"/>
            <a:ext cx="2438961" cy="236327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1"/>
          </a:p>
        </p:txBody>
      </p:sp>
      <p:sp>
        <p:nvSpPr>
          <p:cNvPr id="14" name="Oval 13"/>
          <p:cNvSpPr/>
          <p:nvPr/>
        </p:nvSpPr>
        <p:spPr>
          <a:xfrm>
            <a:off x="5675755" y="1841677"/>
            <a:ext cx="725047" cy="740535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1"/>
          </a:p>
        </p:txBody>
      </p:sp>
      <p:sp>
        <p:nvSpPr>
          <p:cNvPr id="15" name="Rounded Rectangle 14"/>
          <p:cNvSpPr/>
          <p:nvPr/>
        </p:nvSpPr>
        <p:spPr>
          <a:xfrm>
            <a:off x="5056807" y="5808371"/>
            <a:ext cx="1943940" cy="55379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1"/>
          </a:p>
        </p:txBody>
      </p:sp>
      <p:sp>
        <p:nvSpPr>
          <p:cNvPr id="16" name="Oval 15"/>
          <p:cNvSpPr/>
          <p:nvPr/>
        </p:nvSpPr>
        <p:spPr>
          <a:xfrm>
            <a:off x="6400805" y="5937160"/>
            <a:ext cx="334850" cy="29621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1"/>
          </a:p>
        </p:txBody>
      </p:sp>
      <p:sp>
        <p:nvSpPr>
          <p:cNvPr id="17" name="Oval 16">
            <a:hlinkClick r:id="rId3" action="ppaction://hlinksldjump"/>
          </p:cNvPr>
          <p:cNvSpPr/>
          <p:nvPr/>
        </p:nvSpPr>
        <p:spPr>
          <a:xfrm>
            <a:off x="5561125" y="5930722"/>
            <a:ext cx="334850" cy="29621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3174798" cy="723139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Algerian" panose="04020705040A02060702" pitchFamily="82" charset="0"/>
              </a:rPr>
              <a:t>Table fan</a:t>
            </a:r>
            <a:endParaRPr lang="en-IN" b="1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48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Extract 12"/>
          <p:cNvSpPr/>
          <p:nvPr/>
        </p:nvSpPr>
        <p:spPr>
          <a:xfrm>
            <a:off x="5645545" y="2360507"/>
            <a:ext cx="852561" cy="3459311"/>
          </a:xfrm>
          <a:prstGeom prst="flowChartExtra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1"/>
          </a:p>
        </p:txBody>
      </p:sp>
      <p:grpSp>
        <p:nvGrpSpPr>
          <p:cNvPr id="9" name="Group 8"/>
          <p:cNvGrpSpPr/>
          <p:nvPr/>
        </p:nvGrpSpPr>
        <p:grpSpPr>
          <a:xfrm>
            <a:off x="5077447" y="1337973"/>
            <a:ext cx="1973427" cy="1890125"/>
            <a:chOff x="1089596" y="2108766"/>
            <a:chExt cx="1973428" cy="1890125"/>
          </a:xfrm>
        </p:grpSpPr>
        <p:sp>
          <p:nvSpPr>
            <p:cNvPr id="5" name="Teardrop 4"/>
            <p:cNvSpPr/>
            <p:nvPr/>
          </p:nvSpPr>
          <p:spPr>
            <a:xfrm>
              <a:off x="1107584" y="3110248"/>
              <a:ext cx="953036" cy="888643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1"/>
            </a:p>
          </p:txBody>
        </p:sp>
        <p:sp>
          <p:nvSpPr>
            <p:cNvPr id="6" name="Teardrop 5"/>
            <p:cNvSpPr/>
            <p:nvPr/>
          </p:nvSpPr>
          <p:spPr>
            <a:xfrm rot="16019265" flipH="1">
              <a:off x="2065729" y="2140962"/>
              <a:ext cx="953036" cy="888643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1"/>
            </a:p>
          </p:txBody>
        </p:sp>
        <p:sp>
          <p:nvSpPr>
            <p:cNvPr id="7" name="Teardrop 6"/>
            <p:cNvSpPr/>
            <p:nvPr/>
          </p:nvSpPr>
          <p:spPr>
            <a:xfrm rot="10619265" flipH="1">
              <a:off x="1089596" y="2192477"/>
              <a:ext cx="953036" cy="888643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1"/>
            </a:p>
          </p:txBody>
        </p:sp>
        <p:sp>
          <p:nvSpPr>
            <p:cNvPr id="8" name="Teardrop 7"/>
            <p:cNvSpPr/>
            <p:nvPr/>
          </p:nvSpPr>
          <p:spPr>
            <a:xfrm flipH="1">
              <a:off x="2109988" y="3110248"/>
              <a:ext cx="953036" cy="888643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1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325261" y="626568"/>
            <a:ext cx="3554569" cy="3312939"/>
            <a:chOff x="5512158" y="241630"/>
            <a:chExt cx="3554569" cy="3312939"/>
          </a:xfrm>
        </p:grpSpPr>
        <p:sp>
          <p:nvSpPr>
            <p:cNvPr id="4" name="Oval 3"/>
            <p:cNvSpPr/>
            <p:nvPr/>
          </p:nvSpPr>
          <p:spPr>
            <a:xfrm>
              <a:off x="5512158" y="241630"/>
              <a:ext cx="3554569" cy="3312939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1"/>
            </a:p>
          </p:txBody>
        </p:sp>
        <p:sp>
          <p:nvSpPr>
            <p:cNvPr id="10" name="24-Point Star 9"/>
            <p:cNvSpPr/>
            <p:nvPr/>
          </p:nvSpPr>
          <p:spPr>
            <a:xfrm>
              <a:off x="5564186" y="399245"/>
              <a:ext cx="3373752" cy="3013655"/>
            </a:xfrm>
            <a:prstGeom prst="star24">
              <a:avLst>
                <a:gd name="adj" fmla="val 0"/>
              </a:avLst>
            </a:prstGeom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1"/>
            </a:p>
          </p:txBody>
        </p:sp>
      </p:grpSp>
      <p:sp>
        <p:nvSpPr>
          <p:cNvPr id="12" name="Oval 11"/>
          <p:cNvSpPr/>
          <p:nvPr/>
        </p:nvSpPr>
        <p:spPr>
          <a:xfrm>
            <a:off x="4861317" y="1125472"/>
            <a:ext cx="2438961" cy="236327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1"/>
          </a:p>
        </p:txBody>
      </p:sp>
      <p:sp>
        <p:nvSpPr>
          <p:cNvPr id="14" name="Oval 13"/>
          <p:cNvSpPr/>
          <p:nvPr/>
        </p:nvSpPr>
        <p:spPr>
          <a:xfrm>
            <a:off x="5686586" y="1878882"/>
            <a:ext cx="725047" cy="740535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1"/>
          </a:p>
        </p:txBody>
      </p:sp>
      <p:sp>
        <p:nvSpPr>
          <p:cNvPr id="15" name="Rounded Rectangle 14"/>
          <p:cNvSpPr/>
          <p:nvPr/>
        </p:nvSpPr>
        <p:spPr>
          <a:xfrm>
            <a:off x="5067637" y="5845576"/>
            <a:ext cx="1943940" cy="55379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1"/>
          </a:p>
        </p:txBody>
      </p:sp>
      <p:sp>
        <p:nvSpPr>
          <p:cNvPr id="16" name="Oval 15">
            <a:hlinkClick r:id="rId3" action="ppaction://hlinksldjump"/>
          </p:cNvPr>
          <p:cNvSpPr/>
          <p:nvPr/>
        </p:nvSpPr>
        <p:spPr>
          <a:xfrm>
            <a:off x="6411638" y="5974366"/>
            <a:ext cx="334850" cy="29621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1"/>
          </a:p>
        </p:txBody>
      </p:sp>
      <p:sp>
        <p:nvSpPr>
          <p:cNvPr id="17" name="Oval 16"/>
          <p:cNvSpPr/>
          <p:nvPr/>
        </p:nvSpPr>
        <p:spPr>
          <a:xfrm>
            <a:off x="5571956" y="5967927"/>
            <a:ext cx="334850" cy="29621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4931" t="22528" r="35761" b="23406"/>
          <a:stretch/>
        </p:blipFill>
        <p:spPr>
          <a:xfrm>
            <a:off x="14092512" y="2360507"/>
            <a:ext cx="3813205" cy="395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45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n 1"/>
          <p:cNvSpPr/>
          <p:nvPr/>
        </p:nvSpPr>
        <p:spPr>
          <a:xfrm>
            <a:off x="631066" y="432004"/>
            <a:ext cx="1249250" cy="1107584"/>
          </a:xfrm>
          <a:prstGeom prst="sun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1"/>
          </a:p>
        </p:txBody>
      </p:sp>
      <p:grpSp>
        <p:nvGrpSpPr>
          <p:cNvPr id="49" name="Group 48"/>
          <p:cNvGrpSpPr/>
          <p:nvPr/>
        </p:nvGrpSpPr>
        <p:grpSpPr>
          <a:xfrm>
            <a:off x="-1895058" y="1539587"/>
            <a:ext cx="25468030" cy="4174317"/>
            <a:chOff x="444321" y="1406243"/>
            <a:chExt cx="22317279" cy="4174316"/>
          </a:xfrm>
          <a:solidFill>
            <a:schemeClr val="tx1"/>
          </a:solidFill>
        </p:grpSpPr>
        <p:grpSp>
          <p:nvGrpSpPr>
            <p:cNvPr id="40" name="Group 39"/>
            <p:cNvGrpSpPr/>
            <p:nvPr/>
          </p:nvGrpSpPr>
          <p:grpSpPr>
            <a:xfrm>
              <a:off x="444321" y="1454976"/>
              <a:ext cx="11255837" cy="4125583"/>
              <a:chOff x="444321" y="1454976"/>
              <a:chExt cx="11255837" cy="4125583"/>
            </a:xfrm>
            <a:grpFill/>
          </p:grpSpPr>
          <p:sp>
            <p:nvSpPr>
              <p:cNvPr id="32" name="Cloud 31"/>
              <p:cNvSpPr/>
              <p:nvPr/>
            </p:nvSpPr>
            <p:spPr>
              <a:xfrm>
                <a:off x="8261498" y="2891868"/>
                <a:ext cx="2292440" cy="540913"/>
              </a:xfrm>
              <a:prstGeom prst="cloud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801"/>
              </a:p>
            </p:txBody>
          </p:sp>
          <p:sp>
            <p:nvSpPr>
              <p:cNvPr id="33" name="Cloud 32"/>
              <p:cNvSpPr/>
              <p:nvPr/>
            </p:nvSpPr>
            <p:spPr>
              <a:xfrm>
                <a:off x="9407718" y="4805729"/>
                <a:ext cx="2292440" cy="540913"/>
              </a:xfrm>
              <a:prstGeom prst="cloud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801"/>
              </a:p>
            </p:txBody>
          </p:sp>
          <p:sp>
            <p:nvSpPr>
              <p:cNvPr id="35" name="Cloud 34"/>
              <p:cNvSpPr/>
              <p:nvPr/>
            </p:nvSpPr>
            <p:spPr>
              <a:xfrm>
                <a:off x="3103808" y="1454976"/>
                <a:ext cx="2292440" cy="540913"/>
              </a:xfrm>
              <a:prstGeom prst="cloud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801"/>
              </a:p>
            </p:txBody>
          </p:sp>
          <p:sp>
            <p:nvSpPr>
              <p:cNvPr id="36" name="Cloud 35"/>
              <p:cNvSpPr/>
              <p:nvPr/>
            </p:nvSpPr>
            <p:spPr>
              <a:xfrm>
                <a:off x="6954591" y="1454976"/>
                <a:ext cx="2292440" cy="540913"/>
              </a:xfrm>
              <a:prstGeom prst="cloud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801"/>
              </a:p>
            </p:txBody>
          </p:sp>
          <p:sp>
            <p:nvSpPr>
              <p:cNvPr id="37" name="Cloud 36"/>
              <p:cNvSpPr/>
              <p:nvPr/>
            </p:nvSpPr>
            <p:spPr>
              <a:xfrm>
                <a:off x="444321" y="2717105"/>
                <a:ext cx="2292440" cy="540913"/>
              </a:xfrm>
              <a:prstGeom prst="cloud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801"/>
              </a:p>
            </p:txBody>
          </p:sp>
          <p:sp>
            <p:nvSpPr>
              <p:cNvPr id="38" name="Cloud 37"/>
              <p:cNvSpPr/>
              <p:nvPr/>
            </p:nvSpPr>
            <p:spPr>
              <a:xfrm>
                <a:off x="3870251" y="3682572"/>
                <a:ext cx="2292440" cy="540913"/>
              </a:xfrm>
              <a:prstGeom prst="cloud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801"/>
              </a:p>
            </p:txBody>
          </p:sp>
          <p:sp>
            <p:nvSpPr>
              <p:cNvPr id="39" name="Cloud 38"/>
              <p:cNvSpPr/>
              <p:nvPr/>
            </p:nvSpPr>
            <p:spPr>
              <a:xfrm>
                <a:off x="1577811" y="5039646"/>
                <a:ext cx="2292440" cy="540913"/>
              </a:xfrm>
              <a:prstGeom prst="cloud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801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11505763" y="1406243"/>
              <a:ext cx="11255837" cy="4125583"/>
              <a:chOff x="444321" y="1454976"/>
              <a:chExt cx="11255837" cy="4125583"/>
            </a:xfrm>
            <a:grpFill/>
          </p:grpSpPr>
          <p:sp>
            <p:nvSpPr>
              <p:cNvPr id="42" name="Cloud 41"/>
              <p:cNvSpPr/>
              <p:nvPr/>
            </p:nvSpPr>
            <p:spPr>
              <a:xfrm>
                <a:off x="8261498" y="2891868"/>
                <a:ext cx="2292440" cy="540913"/>
              </a:xfrm>
              <a:prstGeom prst="cloud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801"/>
              </a:p>
            </p:txBody>
          </p:sp>
          <p:sp>
            <p:nvSpPr>
              <p:cNvPr id="43" name="Cloud 42"/>
              <p:cNvSpPr/>
              <p:nvPr/>
            </p:nvSpPr>
            <p:spPr>
              <a:xfrm>
                <a:off x="9407718" y="4805729"/>
                <a:ext cx="2292440" cy="540913"/>
              </a:xfrm>
              <a:prstGeom prst="cloud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801"/>
              </a:p>
            </p:txBody>
          </p:sp>
          <p:sp>
            <p:nvSpPr>
              <p:cNvPr id="44" name="Cloud 43"/>
              <p:cNvSpPr/>
              <p:nvPr/>
            </p:nvSpPr>
            <p:spPr>
              <a:xfrm>
                <a:off x="3103808" y="1454976"/>
                <a:ext cx="2292440" cy="540913"/>
              </a:xfrm>
              <a:prstGeom prst="cloud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801"/>
              </a:p>
            </p:txBody>
          </p:sp>
          <p:sp>
            <p:nvSpPr>
              <p:cNvPr id="45" name="Cloud 44"/>
              <p:cNvSpPr/>
              <p:nvPr/>
            </p:nvSpPr>
            <p:spPr>
              <a:xfrm>
                <a:off x="6954591" y="1454976"/>
                <a:ext cx="2292440" cy="540913"/>
              </a:xfrm>
              <a:prstGeom prst="cloud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801"/>
              </a:p>
            </p:txBody>
          </p:sp>
          <p:sp>
            <p:nvSpPr>
              <p:cNvPr id="46" name="Cloud 45"/>
              <p:cNvSpPr/>
              <p:nvPr/>
            </p:nvSpPr>
            <p:spPr>
              <a:xfrm>
                <a:off x="444321" y="2717105"/>
                <a:ext cx="2292440" cy="540913"/>
              </a:xfrm>
              <a:prstGeom prst="cloud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801"/>
              </a:p>
            </p:txBody>
          </p:sp>
          <p:sp>
            <p:nvSpPr>
              <p:cNvPr id="47" name="Cloud 46"/>
              <p:cNvSpPr/>
              <p:nvPr/>
            </p:nvSpPr>
            <p:spPr>
              <a:xfrm>
                <a:off x="3870251" y="3682572"/>
                <a:ext cx="2292440" cy="540913"/>
              </a:xfrm>
              <a:prstGeom prst="cloud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801"/>
              </a:p>
            </p:txBody>
          </p:sp>
          <p:sp>
            <p:nvSpPr>
              <p:cNvPr id="48" name="Cloud 47"/>
              <p:cNvSpPr/>
              <p:nvPr/>
            </p:nvSpPr>
            <p:spPr>
              <a:xfrm>
                <a:off x="1577811" y="5039646"/>
                <a:ext cx="2292440" cy="540913"/>
              </a:xfrm>
              <a:prstGeom prst="cloud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801"/>
              </a:p>
            </p:txBody>
          </p:sp>
        </p:grpSp>
      </p:grpSp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0489" y="3143514"/>
            <a:ext cx="3956646" cy="20606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02312" y="139089"/>
            <a:ext cx="4658177" cy="988202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7030A0"/>
                </a:solidFill>
                <a:latin typeface="Algerian" panose="04020705040A02060702" pitchFamily="82" charset="0"/>
              </a:rPr>
              <a:t>aeroplane</a:t>
            </a:r>
            <a:endParaRPr lang="en-IN" b="1" dirty="0">
              <a:solidFill>
                <a:srgbClr val="7030A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26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4844 0.00649 L 1.11758 -0.02152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294" y="-141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81481E-6 L -1.02292 -0.05208 " pathEditMode="relative" rAng="0" ptsTypes="AA">
                                      <p:cBhvr>
                                        <p:cTn id="8" dur="3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146" y="-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1687133" y="682692"/>
            <a:ext cx="20975921" cy="2371529"/>
            <a:chOff x="1687132" y="682690"/>
            <a:chExt cx="20210601" cy="2371529"/>
          </a:xfrm>
          <a:solidFill>
            <a:schemeClr val="tx1"/>
          </a:solidFill>
        </p:grpSpPr>
        <p:grpSp>
          <p:nvGrpSpPr>
            <p:cNvPr id="45" name="Group 44"/>
            <p:cNvGrpSpPr/>
            <p:nvPr/>
          </p:nvGrpSpPr>
          <p:grpSpPr>
            <a:xfrm>
              <a:off x="1687132" y="689316"/>
              <a:ext cx="9787747" cy="2364903"/>
              <a:chOff x="1687132" y="689316"/>
              <a:chExt cx="9787747" cy="2364903"/>
            </a:xfrm>
            <a:grpFill/>
          </p:grpSpPr>
          <p:sp>
            <p:nvSpPr>
              <p:cNvPr id="39" name="Cloud 38"/>
              <p:cNvSpPr/>
              <p:nvPr/>
            </p:nvSpPr>
            <p:spPr>
              <a:xfrm>
                <a:off x="2602523" y="900332"/>
                <a:ext cx="1674055" cy="422031"/>
              </a:xfrm>
              <a:prstGeom prst="cloud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801"/>
              </a:p>
            </p:txBody>
          </p:sp>
          <p:sp>
            <p:nvSpPr>
              <p:cNvPr id="40" name="Cloud 39"/>
              <p:cNvSpPr/>
              <p:nvPr/>
            </p:nvSpPr>
            <p:spPr>
              <a:xfrm>
                <a:off x="5113112" y="689316"/>
                <a:ext cx="1674055" cy="422031"/>
              </a:xfrm>
              <a:prstGeom prst="cloud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801"/>
              </a:p>
            </p:txBody>
          </p:sp>
          <p:sp>
            <p:nvSpPr>
              <p:cNvPr id="41" name="Cloud 40"/>
              <p:cNvSpPr/>
              <p:nvPr/>
            </p:nvSpPr>
            <p:spPr>
              <a:xfrm>
                <a:off x="1687132" y="2226459"/>
                <a:ext cx="1674055" cy="422031"/>
              </a:xfrm>
              <a:prstGeom prst="cloud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801"/>
              </a:p>
            </p:txBody>
          </p:sp>
          <p:sp>
            <p:nvSpPr>
              <p:cNvPr id="42" name="Cloud 41"/>
              <p:cNvSpPr/>
              <p:nvPr/>
            </p:nvSpPr>
            <p:spPr>
              <a:xfrm>
                <a:off x="6206123" y="2100301"/>
                <a:ext cx="1674055" cy="422031"/>
              </a:xfrm>
              <a:prstGeom prst="cloud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801"/>
              </a:p>
            </p:txBody>
          </p:sp>
          <p:sp>
            <p:nvSpPr>
              <p:cNvPr id="43" name="Cloud 42"/>
              <p:cNvSpPr/>
              <p:nvPr/>
            </p:nvSpPr>
            <p:spPr>
              <a:xfrm>
                <a:off x="8757635" y="900426"/>
                <a:ext cx="1674055" cy="422031"/>
              </a:xfrm>
              <a:prstGeom prst="cloud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801"/>
              </a:p>
            </p:txBody>
          </p:sp>
          <p:sp>
            <p:nvSpPr>
              <p:cNvPr id="44" name="Cloud 43"/>
              <p:cNvSpPr/>
              <p:nvPr/>
            </p:nvSpPr>
            <p:spPr>
              <a:xfrm>
                <a:off x="9800824" y="2632188"/>
                <a:ext cx="1674055" cy="422031"/>
              </a:xfrm>
              <a:prstGeom prst="cloud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801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12109986" y="682690"/>
              <a:ext cx="9787747" cy="2364903"/>
              <a:chOff x="1687132" y="689316"/>
              <a:chExt cx="9787747" cy="2364903"/>
            </a:xfrm>
            <a:grpFill/>
          </p:grpSpPr>
          <p:sp>
            <p:nvSpPr>
              <p:cNvPr id="47" name="Cloud 46"/>
              <p:cNvSpPr/>
              <p:nvPr/>
            </p:nvSpPr>
            <p:spPr>
              <a:xfrm>
                <a:off x="2602523" y="900332"/>
                <a:ext cx="1674055" cy="422031"/>
              </a:xfrm>
              <a:prstGeom prst="cloud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801"/>
              </a:p>
            </p:txBody>
          </p:sp>
          <p:sp>
            <p:nvSpPr>
              <p:cNvPr id="48" name="Cloud 47"/>
              <p:cNvSpPr/>
              <p:nvPr/>
            </p:nvSpPr>
            <p:spPr>
              <a:xfrm>
                <a:off x="5113112" y="689316"/>
                <a:ext cx="1674055" cy="422031"/>
              </a:xfrm>
              <a:prstGeom prst="cloud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801"/>
              </a:p>
            </p:txBody>
          </p:sp>
          <p:sp>
            <p:nvSpPr>
              <p:cNvPr id="49" name="Cloud 48"/>
              <p:cNvSpPr/>
              <p:nvPr/>
            </p:nvSpPr>
            <p:spPr>
              <a:xfrm>
                <a:off x="1687132" y="2226459"/>
                <a:ext cx="1674055" cy="422031"/>
              </a:xfrm>
              <a:prstGeom prst="cloud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801"/>
              </a:p>
            </p:txBody>
          </p:sp>
          <p:sp>
            <p:nvSpPr>
              <p:cNvPr id="50" name="Cloud 49"/>
              <p:cNvSpPr/>
              <p:nvPr/>
            </p:nvSpPr>
            <p:spPr>
              <a:xfrm>
                <a:off x="6206123" y="2100301"/>
                <a:ext cx="1674055" cy="422031"/>
              </a:xfrm>
              <a:prstGeom prst="cloud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801"/>
              </a:p>
            </p:txBody>
          </p:sp>
          <p:sp>
            <p:nvSpPr>
              <p:cNvPr id="51" name="Cloud 50"/>
              <p:cNvSpPr/>
              <p:nvPr/>
            </p:nvSpPr>
            <p:spPr>
              <a:xfrm>
                <a:off x="8757635" y="900426"/>
                <a:ext cx="1674055" cy="422031"/>
              </a:xfrm>
              <a:prstGeom prst="cloud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801"/>
              </a:p>
            </p:txBody>
          </p:sp>
          <p:sp>
            <p:nvSpPr>
              <p:cNvPr id="52" name="Cloud 51"/>
              <p:cNvSpPr/>
              <p:nvPr/>
            </p:nvSpPr>
            <p:spPr>
              <a:xfrm>
                <a:off x="9800824" y="2632188"/>
                <a:ext cx="1674055" cy="422031"/>
              </a:xfrm>
              <a:prstGeom prst="cloud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801"/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2871990" y="1944047"/>
            <a:ext cx="4426225" cy="2619033"/>
            <a:chOff x="2871990" y="1944047"/>
            <a:chExt cx="4426225" cy="2619033"/>
          </a:xfrm>
        </p:grpSpPr>
        <p:grpSp>
          <p:nvGrpSpPr>
            <p:cNvPr id="60" name="Group 59"/>
            <p:cNvGrpSpPr/>
            <p:nvPr/>
          </p:nvGrpSpPr>
          <p:grpSpPr>
            <a:xfrm>
              <a:off x="2871990" y="2313256"/>
              <a:ext cx="4426225" cy="2249824"/>
              <a:chOff x="2871989" y="2268283"/>
              <a:chExt cx="4426226" cy="2249825"/>
            </a:xfrm>
          </p:grpSpPr>
          <p:sp>
            <p:nvSpPr>
              <p:cNvPr id="54" name="Flowchart: Manual Operation 53"/>
              <p:cNvSpPr/>
              <p:nvPr/>
            </p:nvSpPr>
            <p:spPr>
              <a:xfrm>
                <a:off x="2871989" y="3563951"/>
                <a:ext cx="4426226" cy="954157"/>
              </a:xfrm>
              <a:prstGeom prst="flowChartManualOperation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801"/>
              </a:p>
            </p:txBody>
          </p:sp>
          <p:cxnSp>
            <p:nvCxnSpPr>
              <p:cNvPr id="56" name="Straight Connector 55"/>
              <p:cNvCxnSpPr/>
              <p:nvPr/>
            </p:nvCxnSpPr>
            <p:spPr>
              <a:xfrm>
                <a:off x="5113112" y="2268283"/>
                <a:ext cx="0" cy="128633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Right Triangle 56"/>
              <p:cNvSpPr/>
              <p:nvPr/>
            </p:nvSpPr>
            <p:spPr>
              <a:xfrm flipH="1">
                <a:off x="3790120" y="2374300"/>
                <a:ext cx="1311965" cy="1150778"/>
              </a:xfrm>
              <a:prstGeom prst="rtTriangl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801"/>
              </a:p>
            </p:txBody>
          </p:sp>
        </p:grpSp>
        <p:sp>
          <p:nvSpPr>
            <p:cNvPr id="58" name="Double Wave 57"/>
            <p:cNvSpPr/>
            <p:nvPr/>
          </p:nvSpPr>
          <p:spPr>
            <a:xfrm>
              <a:off x="5113115" y="1944047"/>
              <a:ext cx="1093011" cy="419936"/>
            </a:xfrm>
            <a:prstGeom prst="doubleWav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1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-13012615" y="4185634"/>
            <a:ext cx="25204615" cy="2683097"/>
            <a:chOff x="-11928471" y="4185634"/>
            <a:chExt cx="24120471" cy="2683097"/>
          </a:xfrm>
        </p:grpSpPr>
        <p:grpSp>
          <p:nvGrpSpPr>
            <p:cNvPr id="24" name="Group 23"/>
            <p:cNvGrpSpPr/>
            <p:nvPr/>
          </p:nvGrpSpPr>
          <p:grpSpPr>
            <a:xfrm>
              <a:off x="-2148" y="4185634"/>
              <a:ext cx="12194148" cy="2672366"/>
              <a:chOff x="-2148" y="4185634"/>
              <a:chExt cx="12194148" cy="2672366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-2148" y="4185634"/>
                <a:ext cx="12194148" cy="2672366"/>
                <a:chOff x="-2148" y="3745607"/>
                <a:chExt cx="12194148" cy="3112393"/>
              </a:xfrm>
            </p:grpSpPr>
            <p:sp>
              <p:nvSpPr>
                <p:cNvPr id="3" name="Rectangle 2"/>
                <p:cNvSpPr/>
                <p:nvPr/>
              </p:nvSpPr>
              <p:spPr>
                <a:xfrm>
                  <a:off x="0" y="5409127"/>
                  <a:ext cx="12192000" cy="144887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801"/>
                </a:p>
              </p:txBody>
            </p:sp>
            <p:sp>
              <p:nvSpPr>
                <p:cNvPr id="4" name="Double Wave 3"/>
                <p:cNvSpPr/>
                <p:nvPr/>
              </p:nvSpPr>
              <p:spPr>
                <a:xfrm>
                  <a:off x="0" y="4649273"/>
                  <a:ext cx="12192000" cy="1468192"/>
                </a:xfrm>
                <a:prstGeom prst="doubleWav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801"/>
                </a:p>
              </p:txBody>
            </p:sp>
            <p:sp>
              <p:nvSpPr>
                <p:cNvPr id="5" name="Double Wave 4"/>
                <p:cNvSpPr/>
                <p:nvPr/>
              </p:nvSpPr>
              <p:spPr>
                <a:xfrm>
                  <a:off x="-2148" y="3745607"/>
                  <a:ext cx="12192000" cy="1468192"/>
                </a:xfrm>
                <a:prstGeom prst="doubleWav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801"/>
                </a:p>
              </p:txBody>
            </p:sp>
          </p:grpSp>
          <p:sp>
            <p:nvSpPr>
              <p:cNvPr id="7" name="Freeform 6"/>
              <p:cNvSpPr/>
              <p:nvPr/>
            </p:nvSpPr>
            <p:spPr>
              <a:xfrm>
                <a:off x="785611" y="4997003"/>
                <a:ext cx="2086378" cy="347744"/>
              </a:xfrm>
              <a:custGeom>
                <a:avLst/>
                <a:gdLst>
                  <a:gd name="connsiteX0" fmla="*/ 0 w 2086378"/>
                  <a:gd name="connsiteY0" fmla="*/ 218941 h 347744"/>
                  <a:gd name="connsiteX1" fmla="*/ 283335 w 2086378"/>
                  <a:gd name="connsiteY1" fmla="*/ 154546 h 347744"/>
                  <a:gd name="connsiteX2" fmla="*/ 412124 w 2086378"/>
                  <a:gd name="connsiteY2" fmla="*/ 115910 h 347744"/>
                  <a:gd name="connsiteX3" fmla="*/ 502276 w 2086378"/>
                  <a:gd name="connsiteY3" fmla="*/ 90152 h 347744"/>
                  <a:gd name="connsiteX4" fmla="*/ 579550 w 2086378"/>
                  <a:gd name="connsiteY4" fmla="*/ 38636 h 347744"/>
                  <a:gd name="connsiteX5" fmla="*/ 631065 w 2086378"/>
                  <a:gd name="connsiteY5" fmla="*/ 25758 h 347744"/>
                  <a:gd name="connsiteX6" fmla="*/ 669702 w 2086378"/>
                  <a:gd name="connsiteY6" fmla="*/ 12879 h 347744"/>
                  <a:gd name="connsiteX7" fmla="*/ 734096 w 2086378"/>
                  <a:gd name="connsiteY7" fmla="*/ 0 h 347744"/>
                  <a:gd name="connsiteX8" fmla="*/ 798490 w 2086378"/>
                  <a:gd name="connsiteY8" fmla="*/ 12879 h 347744"/>
                  <a:gd name="connsiteX9" fmla="*/ 875764 w 2086378"/>
                  <a:gd name="connsiteY9" fmla="*/ 38636 h 347744"/>
                  <a:gd name="connsiteX10" fmla="*/ 991674 w 2086378"/>
                  <a:gd name="connsiteY10" fmla="*/ 141667 h 347744"/>
                  <a:gd name="connsiteX11" fmla="*/ 1017431 w 2086378"/>
                  <a:gd name="connsiteY11" fmla="*/ 180304 h 347744"/>
                  <a:gd name="connsiteX12" fmla="*/ 1094704 w 2086378"/>
                  <a:gd name="connsiteY12" fmla="*/ 257577 h 347744"/>
                  <a:gd name="connsiteX13" fmla="*/ 1558344 w 2086378"/>
                  <a:gd name="connsiteY13" fmla="*/ 244698 h 347744"/>
                  <a:gd name="connsiteX14" fmla="*/ 1661375 w 2086378"/>
                  <a:gd name="connsiteY14" fmla="*/ 231820 h 347744"/>
                  <a:gd name="connsiteX15" fmla="*/ 1815921 w 2086378"/>
                  <a:gd name="connsiteY15" fmla="*/ 218941 h 347744"/>
                  <a:gd name="connsiteX16" fmla="*/ 1957589 w 2086378"/>
                  <a:gd name="connsiteY16" fmla="*/ 257577 h 347744"/>
                  <a:gd name="connsiteX17" fmla="*/ 1996226 w 2086378"/>
                  <a:gd name="connsiteY17" fmla="*/ 296214 h 347744"/>
                  <a:gd name="connsiteX18" fmla="*/ 2086378 w 2086378"/>
                  <a:gd name="connsiteY18" fmla="*/ 347729 h 347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086378" h="347744">
                    <a:moveTo>
                      <a:pt x="0" y="218941"/>
                    </a:moveTo>
                    <a:cubicBezTo>
                      <a:pt x="136801" y="136861"/>
                      <a:pt x="11957" y="199775"/>
                      <a:pt x="283335" y="154546"/>
                    </a:cubicBezTo>
                    <a:cubicBezTo>
                      <a:pt x="346235" y="144063"/>
                      <a:pt x="361346" y="130418"/>
                      <a:pt x="412124" y="115910"/>
                    </a:cubicBezTo>
                    <a:cubicBezTo>
                      <a:pt x="425856" y="111986"/>
                      <a:pt x="485927" y="99235"/>
                      <a:pt x="502276" y="90152"/>
                    </a:cubicBezTo>
                    <a:cubicBezTo>
                      <a:pt x="529337" y="75118"/>
                      <a:pt x="549517" y="46144"/>
                      <a:pt x="579550" y="38636"/>
                    </a:cubicBezTo>
                    <a:cubicBezTo>
                      <a:pt x="596722" y="34343"/>
                      <a:pt x="614046" y="30620"/>
                      <a:pt x="631065" y="25758"/>
                    </a:cubicBezTo>
                    <a:cubicBezTo>
                      <a:pt x="644118" y="22029"/>
                      <a:pt x="656532" y="16172"/>
                      <a:pt x="669702" y="12879"/>
                    </a:cubicBezTo>
                    <a:cubicBezTo>
                      <a:pt x="690938" y="7570"/>
                      <a:pt x="712631" y="4293"/>
                      <a:pt x="734096" y="0"/>
                    </a:cubicBezTo>
                    <a:cubicBezTo>
                      <a:pt x="755561" y="4293"/>
                      <a:pt x="777372" y="7120"/>
                      <a:pt x="798490" y="12879"/>
                    </a:cubicBezTo>
                    <a:cubicBezTo>
                      <a:pt x="824685" y="20023"/>
                      <a:pt x="875764" y="38636"/>
                      <a:pt x="875764" y="38636"/>
                    </a:cubicBezTo>
                    <a:cubicBezTo>
                      <a:pt x="922216" y="69605"/>
                      <a:pt x="956391" y="88741"/>
                      <a:pt x="991674" y="141667"/>
                    </a:cubicBezTo>
                    <a:cubicBezTo>
                      <a:pt x="1000260" y="154546"/>
                      <a:pt x="1007148" y="168735"/>
                      <a:pt x="1017431" y="180304"/>
                    </a:cubicBezTo>
                    <a:cubicBezTo>
                      <a:pt x="1041632" y="207530"/>
                      <a:pt x="1094704" y="257577"/>
                      <a:pt x="1094704" y="257577"/>
                    </a:cubicBezTo>
                    <a:lnTo>
                      <a:pt x="1558344" y="244698"/>
                    </a:lnTo>
                    <a:cubicBezTo>
                      <a:pt x="1592919" y="243126"/>
                      <a:pt x="1626936" y="235264"/>
                      <a:pt x="1661375" y="231820"/>
                    </a:cubicBezTo>
                    <a:cubicBezTo>
                      <a:pt x="1712812" y="226676"/>
                      <a:pt x="1764406" y="223234"/>
                      <a:pt x="1815921" y="218941"/>
                    </a:cubicBezTo>
                    <a:cubicBezTo>
                      <a:pt x="1878433" y="227871"/>
                      <a:pt x="1908424" y="222459"/>
                      <a:pt x="1957589" y="257577"/>
                    </a:cubicBezTo>
                    <a:cubicBezTo>
                      <a:pt x="1972410" y="268163"/>
                      <a:pt x="1981849" y="285032"/>
                      <a:pt x="1996226" y="296214"/>
                    </a:cubicBezTo>
                    <a:cubicBezTo>
                      <a:pt x="2065521" y="350110"/>
                      <a:pt x="2044144" y="347729"/>
                      <a:pt x="2086378" y="347729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801"/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1687132" y="5874417"/>
                <a:ext cx="2086378" cy="347744"/>
              </a:xfrm>
              <a:custGeom>
                <a:avLst/>
                <a:gdLst>
                  <a:gd name="connsiteX0" fmla="*/ 0 w 2086378"/>
                  <a:gd name="connsiteY0" fmla="*/ 218941 h 347744"/>
                  <a:gd name="connsiteX1" fmla="*/ 283335 w 2086378"/>
                  <a:gd name="connsiteY1" fmla="*/ 154546 h 347744"/>
                  <a:gd name="connsiteX2" fmla="*/ 412124 w 2086378"/>
                  <a:gd name="connsiteY2" fmla="*/ 115910 h 347744"/>
                  <a:gd name="connsiteX3" fmla="*/ 502276 w 2086378"/>
                  <a:gd name="connsiteY3" fmla="*/ 90152 h 347744"/>
                  <a:gd name="connsiteX4" fmla="*/ 579550 w 2086378"/>
                  <a:gd name="connsiteY4" fmla="*/ 38636 h 347744"/>
                  <a:gd name="connsiteX5" fmla="*/ 631065 w 2086378"/>
                  <a:gd name="connsiteY5" fmla="*/ 25758 h 347744"/>
                  <a:gd name="connsiteX6" fmla="*/ 669702 w 2086378"/>
                  <a:gd name="connsiteY6" fmla="*/ 12879 h 347744"/>
                  <a:gd name="connsiteX7" fmla="*/ 734096 w 2086378"/>
                  <a:gd name="connsiteY7" fmla="*/ 0 h 347744"/>
                  <a:gd name="connsiteX8" fmla="*/ 798490 w 2086378"/>
                  <a:gd name="connsiteY8" fmla="*/ 12879 h 347744"/>
                  <a:gd name="connsiteX9" fmla="*/ 875764 w 2086378"/>
                  <a:gd name="connsiteY9" fmla="*/ 38636 h 347744"/>
                  <a:gd name="connsiteX10" fmla="*/ 991674 w 2086378"/>
                  <a:gd name="connsiteY10" fmla="*/ 141667 h 347744"/>
                  <a:gd name="connsiteX11" fmla="*/ 1017431 w 2086378"/>
                  <a:gd name="connsiteY11" fmla="*/ 180304 h 347744"/>
                  <a:gd name="connsiteX12" fmla="*/ 1094704 w 2086378"/>
                  <a:gd name="connsiteY12" fmla="*/ 257577 h 347744"/>
                  <a:gd name="connsiteX13" fmla="*/ 1558344 w 2086378"/>
                  <a:gd name="connsiteY13" fmla="*/ 244698 h 347744"/>
                  <a:gd name="connsiteX14" fmla="*/ 1661375 w 2086378"/>
                  <a:gd name="connsiteY14" fmla="*/ 231820 h 347744"/>
                  <a:gd name="connsiteX15" fmla="*/ 1815921 w 2086378"/>
                  <a:gd name="connsiteY15" fmla="*/ 218941 h 347744"/>
                  <a:gd name="connsiteX16" fmla="*/ 1957589 w 2086378"/>
                  <a:gd name="connsiteY16" fmla="*/ 257577 h 347744"/>
                  <a:gd name="connsiteX17" fmla="*/ 1996226 w 2086378"/>
                  <a:gd name="connsiteY17" fmla="*/ 296214 h 347744"/>
                  <a:gd name="connsiteX18" fmla="*/ 2086378 w 2086378"/>
                  <a:gd name="connsiteY18" fmla="*/ 347729 h 347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086378" h="347744">
                    <a:moveTo>
                      <a:pt x="0" y="218941"/>
                    </a:moveTo>
                    <a:cubicBezTo>
                      <a:pt x="136801" y="136861"/>
                      <a:pt x="11957" y="199775"/>
                      <a:pt x="283335" y="154546"/>
                    </a:cubicBezTo>
                    <a:cubicBezTo>
                      <a:pt x="346235" y="144063"/>
                      <a:pt x="361346" y="130418"/>
                      <a:pt x="412124" y="115910"/>
                    </a:cubicBezTo>
                    <a:cubicBezTo>
                      <a:pt x="425856" y="111986"/>
                      <a:pt x="485927" y="99235"/>
                      <a:pt x="502276" y="90152"/>
                    </a:cubicBezTo>
                    <a:cubicBezTo>
                      <a:pt x="529337" y="75118"/>
                      <a:pt x="549517" y="46144"/>
                      <a:pt x="579550" y="38636"/>
                    </a:cubicBezTo>
                    <a:cubicBezTo>
                      <a:pt x="596722" y="34343"/>
                      <a:pt x="614046" y="30620"/>
                      <a:pt x="631065" y="25758"/>
                    </a:cubicBezTo>
                    <a:cubicBezTo>
                      <a:pt x="644118" y="22029"/>
                      <a:pt x="656532" y="16172"/>
                      <a:pt x="669702" y="12879"/>
                    </a:cubicBezTo>
                    <a:cubicBezTo>
                      <a:pt x="690938" y="7570"/>
                      <a:pt x="712631" y="4293"/>
                      <a:pt x="734096" y="0"/>
                    </a:cubicBezTo>
                    <a:cubicBezTo>
                      <a:pt x="755561" y="4293"/>
                      <a:pt x="777372" y="7120"/>
                      <a:pt x="798490" y="12879"/>
                    </a:cubicBezTo>
                    <a:cubicBezTo>
                      <a:pt x="824685" y="20023"/>
                      <a:pt x="875764" y="38636"/>
                      <a:pt x="875764" y="38636"/>
                    </a:cubicBezTo>
                    <a:cubicBezTo>
                      <a:pt x="922216" y="69605"/>
                      <a:pt x="956391" y="88741"/>
                      <a:pt x="991674" y="141667"/>
                    </a:cubicBezTo>
                    <a:cubicBezTo>
                      <a:pt x="1000260" y="154546"/>
                      <a:pt x="1007148" y="168735"/>
                      <a:pt x="1017431" y="180304"/>
                    </a:cubicBezTo>
                    <a:cubicBezTo>
                      <a:pt x="1041632" y="207530"/>
                      <a:pt x="1094704" y="257577"/>
                      <a:pt x="1094704" y="257577"/>
                    </a:cubicBezTo>
                    <a:lnTo>
                      <a:pt x="1558344" y="244698"/>
                    </a:lnTo>
                    <a:cubicBezTo>
                      <a:pt x="1592919" y="243126"/>
                      <a:pt x="1626936" y="235264"/>
                      <a:pt x="1661375" y="231820"/>
                    </a:cubicBezTo>
                    <a:cubicBezTo>
                      <a:pt x="1712812" y="226676"/>
                      <a:pt x="1764406" y="223234"/>
                      <a:pt x="1815921" y="218941"/>
                    </a:cubicBezTo>
                    <a:cubicBezTo>
                      <a:pt x="1878433" y="227871"/>
                      <a:pt x="1908424" y="222459"/>
                      <a:pt x="1957589" y="257577"/>
                    </a:cubicBezTo>
                    <a:cubicBezTo>
                      <a:pt x="1972410" y="268163"/>
                      <a:pt x="1981849" y="285032"/>
                      <a:pt x="1996226" y="296214"/>
                    </a:cubicBezTo>
                    <a:cubicBezTo>
                      <a:pt x="2065521" y="350110"/>
                      <a:pt x="2044144" y="347729"/>
                      <a:pt x="2086378" y="347729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801"/>
              </a:p>
            </p:txBody>
          </p:sp>
          <p:sp>
            <p:nvSpPr>
              <p:cNvPr id="14" name="Freeform 13"/>
              <p:cNvSpPr/>
              <p:nvPr/>
            </p:nvSpPr>
            <p:spPr>
              <a:xfrm>
                <a:off x="3657600" y="4940010"/>
                <a:ext cx="2086378" cy="347744"/>
              </a:xfrm>
              <a:custGeom>
                <a:avLst/>
                <a:gdLst>
                  <a:gd name="connsiteX0" fmla="*/ 0 w 2086378"/>
                  <a:gd name="connsiteY0" fmla="*/ 218941 h 347744"/>
                  <a:gd name="connsiteX1" fmla="*/ 283335 w 2086378"/>
                  <a:gd name="connsiteY1" fmla="*/ 154546 h 347744"/>
                  <a:gd name="connsiteX2" fmla="*/ 412124 w 2086378"/>
                  <a:gd name="connsiteY2" fmla="*/ 115910 h 347744"/>
                  <a:gd name="connsiteX3" fmla="*/ 502276 w 2086378"/>
                  <a:gd name="connsiteY3" fmla="*/ 90152 h 347744"/>
                  <a:gd name="connsiteX4" fmla="*/ 579550 w 2086378"/>
                  <a:gd name="connsiteY4" fmla="*/ 38636 h 347744"/>
                  <a:gd name="connsiteX5" fmla="*/ 631065 w 2086378"/>
                  <a:gd name="connsiteY5" fmla="*/ 25758 h 347744"/>
                  <a:gd name="connsiteX6" fmla="*/ 669702 w 2086378"/>
                  <a:gd name="connsiteY6" fmla="*/ 12879 h 347744"/>
                  <a:gd name="connsiteX7" fmla="*/ 734096 w 2086378"/>
                  <a:gd name="connsiteY7" fmla="*/ 0 h 347744"/>
                  <a:gd name="connsiteX8" fmla="*/ 798490 w 2086378"/>
                  <a:gd name="connsiteY8" fmla="*/ 12879 h 347744"/>
                  <a:gd name="connsiteX9" fmla="*/ 875764 w 2086378"/>
                  <a:gd name="connsiteY9" fmla="*/ 38636 h 347744"/>
                  <a:gd name="connsiteX10" fmla="*/ 991674 w 2086378"/>
                  <a:gd name="connsiteY10" fmla="*/ 141667 h 347744"/>
                  <a:gd name="connsiteX11" fmla="*/ 1017431 w 2086378"/>
                  <a:gd name="connsiteY11" fmla="*/ 180304 h 347744"/>
                  <a:gd name="connsiteX12" fmla="*/ 1094704 w 2086378"/>
                  <a:gd name="connsiteY12" fmla="*/ 257577 h 347744"/>
                  <a:gd name="connsiteX13" fmla="*/ 1558344 w 2086378"/>
                  <a:gd name="connsiteY13" fmla="*/ 244698 h 347744"/>
                  <a:gd name="connsiteX14" fmla="*/ 1661375 w 2086378"/>
                  <a:gd name="connsiteY14" fmla="*/ 231820 h 347744"/>
                  <a:gd name="connsiteX15" fmla="*/ 1815921 w 2086378"/>
                  <a:gd name="connsiteY15" fmla="*/ 218941 h 347744"/>
                  <a:gd name="connsiteX16" fmla="*/ 1957589 w 2086378"/>
                  <a:gd name="connsiteY16" fmla="*/ 257577 h 347744"/>
                  <a:gd name="connsiteX17" fmla="*/ 1996226 w 2086378"/>
                  <a:gd name="connsiteY17" fmla="*/ 296214 h 347744"/>
                  <a:gd name="connsiteX18" fmla="*/ 2086378 w 2086378"/>
                  <a:gd name="connsiteY18" fmla="*/ 347729 h 347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086378" h="347744">
                    <a:moveTo>
                      <a:pt x="0" y="218941"/>
                    </a:moveTo>
                    <a:cubicBezTo>
                      <a:pt x="136801" y="136861"/>
                      <a:pt x="11957" y="199775"/>
                      <a:pt x="283335" y="154546"/>
                    </a:cubicBezTo>
                    <a:cubicBezTo>
                      <a:pt x="346235" y="144063"/>
                      <a:pt x="361346" y="130418"/>
                      <a:pt x="412124" y="115910"/>
                    </a:cubicBezTo>
                    <a:cubicBezTo>
                      <a:pt x="425856" y="111986"/>
                      <a:pt x="485927" y="99235"/>
                      <a:pt x="502276" y="90152"/>
                    </a:cubicBezTo>
                    <a:cubicBezTo>
                      <a:pt x="529337" y="75118"/>
                      <a:pt x="549517" y="46144"/>
                      <a:pt x="579550" y="38636"/>
                    </a:cubicBezTo>
                    <a:cubicBezTo>
                      <a:pt x="596722" y="34343"/>
                      <a:pt x="614046" y="30620"/>
                      <a:pt x="631065" y="25758"/>
                    </a:cubicBezTo>
                    <a:cubicBezTo>
                      <a:pt x="644118" y="22029"/>
                      <a:pt x="656532" y="16172"/>
                      <a:pt x="669702" y="12879"/>
                    </a:cubicBezTo>
                    <a:cubicBezTo>
                      <a:pt x="690938" y="7570"/>
                      <a:pt x="712631" y="4293"/>
                      <a:pt x="734096" y="0"/>
                    </a:cubicBezTo>
                    <a:cubicBezTo>
                      <a:pt x="755561" y="4293"/>
                      <a:pt x="777372" y="7120"/>
                      <a:pt x="798490" y="12879"/>
                    </a:cubicBezTo>
                    <a:cubicBezTo>
                      <a:pt x="824685" y="20023"/>
                      <a:pt x="875764" y="38636"/>
                      <a:pt x="875764" y="38636"/>
                    </a:cubicBezTo>
                    <a:cubicBezTo>
                      <a:pt x="922216" y="69605"/>
                      <a:pt x="956391" y="88741"/>
                      <a:pt x="991674" y="141667"/>
                    </a:cubicBezTo>
                    <a:cubicBezTo>
                      <a:pt x="1000260" y="154546"/>
                      <a:pt x="1007148" y="168735"/>
                      <a:pt x="1017431" y="180304"/>
                    </a:cubicBezTo>
                    <a:cubicBezTo>
                      <a:pt x="1041632" y="207530"/>
                      <a:pt x="1094704" y="257577"/>
                      <a:pt x="1094704" y="257577"/>
                    </a:cubicBezTo>
                    <a:lnTo>
                      <a:pt x="1558344" y="244698"/>
                    </a:lnTo>
                    <a:cubicBezTo>
                      <a:pt x="1592919" y="243126"/>
                      <a:pt x="1626936" y="235264"/>
                      <a:pt x="1661375" y="231820"/>
                    </a:cubicBezTo>
                    <a:cubicBezTo>
                      <a:pt x="1712812" y="226676"/>
                      <a:pt x="1764406" y="223234"/>
                      <a:pt x="1815921" y="218941"/>
                    </a:cubicBezTo>
                    <a:cubicBezTo>
                      <a:pt x="1878433" y="227871"/>
                      <a:pt x="1908424" y="222459"/>
                      <a:pt x="1957589" y="257577"/>
                    </a:cubicBezTo>
                    <a:cubicBezTo>
                      <a:pt x="1972410" y="268163"/>
                      <a:pt x="1981849" y="285032"/>
                      <a:pt x="1996226" y="296214"/>
                    </a:cubicBezTo>
                    <a:cubicBezTo>
                      <a:pt x="2065521" y="350110"/>
                      <a:pt x="2044144" y="347729"/>
                      <a:pt x="2086378" y="347729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801"/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4700789" y="6012032"/>
                <a:ext cx="2086378" cy="347744"/>
              </a:xfrm>
              <a:custGeom>
                <a:avLst/>
                <a:gdLst>
                  <a:gd name="connsiteX0" fmla="*/ 0 w 2086378"/>
                  <a:gd name="connsiteY0" fmla="*/ 218941 h 347744"/>
                  <a:gd name="connsiteX1" fmla="*/ 283335 w 2086378"/>
                  <a:gd name="connsiteY1" fmla="*/ 154546 h 347744"/>
                  <a:gd name="connsiteX2" fmla="*/ 412124 w 2086378"/>
                  <a:gd name="connsiteY2" fmla="*/ 115910 h 347744"/>
                  <a:gd name="connsiteX3" fmla="*/ 502276 w 2086378"/>
                  <a:gd name="connsiteY3" fmla="*/ 90152 h 347744"/>
                  <a:gd name="connsiteX4" fmla="*/ 579550 w 2086378"/>
                  <a:gd name="connsiteY4" fmla="*/ 38636 h 347744"/>
                  <a:gd name="connsiteX5" fmla="*/ 631065 w 2086378"/>
                  <a:gd name="connsiteY5" fmla="*/ 25758 h 347744"/>
                  <a:gd name="connsiteX6" fmla="*/ 669702 w 2086378"/>
                  <a:gd name="connsiteY6" fmla="*/ 12879 h 347744"/>
                  <a:gd name="connsiteX7" fmla="*/ 734096 w 2086378"/>
                  <a:gd name="connsiteY7" fmla="*/ 0 h 347744"/>
                  <a:gd name="connsiteX8" fmla="*/ 798490 w 2086378"/>
                  <a:gd name="connsiteY8" fmla="*/ 12879 h 347744"/>
                  <a:gd name="connsiteX9" fmla="*/ 875764 w 2086378"/>
                  <a:gd name="connsiteY9" fmla="*/ 38636 h 347744"/>
                  <a:gd name="connsiteX10" fmla="*/ 991674 w 2086378"/>
                  <a:gd name="connsiteY10" fmla="*/ 141667 h 347744"/>
                  <a:gd name="connsiteX11" fmla="*/ 1017431 w 2086378"/>
                  <a:gd name="connsiteY11" fmla="*/ 180304 h 347744"/>
                  <a:gd name="connsiteX12" fmla="*/ 1094704 w 2086378"/>
                  <a:gd name="connsiteY12" fmla="*/ 257577 h 347744"/>
                  <a:gd name="connsiteX13" fmla="*/ 1558344 w 2086378"/>
                  <a:gd name="connsiteY13" fmla="*/ 244698 h 347744"/>
                  <a:gd name="connsiteX14" fmla="*/ 1661375 w 2086378"/>
                  <a:gd name="connsiteY14" fmla="*/ 231820 h 347744"/>
                  <a:gd name="connsiteX15" fmla="*/ 1815921 w 2086378"/>
                  <a:gd name="connsiteY15" fmla="*/ 218941 h 347744"/>
                  <a:gd name="connsiteX16" fmla="*/ 1957589 w 2086378"/>
                  <a:gd name="connsiteY16" fmla="*/ 257577 h 347744"/>
                  <a:gd name="connsiteX17" fmla="*/ 1996226 w 2086378"/>
                  <a:gd name="connsiteY17" fmla="*/ 296214 h 347744"/>
                  <a:gd name="connsiteX18" fmla="*/ 2086378 w 2086378"/>
                  <a:gd name="connsiteY18" fmla="*/ 347729 h 347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086378" h="347744">
                    <a:moveTo>
                      <a:pt x="0" y="218941"/>
                    </a:moveTo>
                    <a:cubicBezTo>
                      <a:pt x="136801" y="136861"/>
                      <a:pt x="11957" y="199775"/>
                      <a:pt x="283335" y="154546"/>
                    </a:cubicBezTo>
                    <a:cubicBezTo>
                      <a:pt x="346235" y="144063"/>
                      <a:pt x="361346" y="130418"/>
                      <a:pt x="412124" y="115910"/>
                    </a:cubicBezTo>
                    <a:cubicBezTo>
                      <a:pt x="425856" y="111986"/>
                      <a:pt x="485927" y="99235"/>
                      <a:pt x="502276" y="90152"/>
                    </a:cubicBezTo>
                    <a:cubicBezTo>
                      <a:pt x="529337" y="75118"/>
                      <a:pt x="549517" y="46144"/>
                      <a:pt x="579550" y="38636"/>
                    </a:cubicBezTo>
                    <a:cubicBezTo>
                      <a:pt x="596722" y="34343"/>
                      <a:pt x="614046" y="30620"/>
                      <a:pt x="631065" y="25758"/>
                    </a:cubicBezTo>
                    <a:cubicBezTo>
                      <a:pt x="644118" y="22029"/>
                      <a:pt x="656532" y="16172"/>
                      <a:pt x="669702" y="12879"/>
                    </a:cubicBezTo>
                    <a:cubicBezTo>
                      <a:pt x="690938" y="7570"/>
                      <a:pt x="712631" y="4293"/>
                      <a:pt x="734096" y="0"/>
                    </a:cubicBezTo>
                    <a:cubicBezTo>
                      <a:pt x="755561" y="4293"/>
                      <a:pt x="777372" y="7120"/>
                      <a:pt x="798490" y="12879"/>
                    </a:cubicBezTo>
                    <a:cubicBezTo>
                      <a:pt x="824685" y="20023"/>
                      <a:pt x="875764" y="38636"/>
                      <a:pt x="875764" y="38636"/>
                    </a:cubicBezTo>
                    <a:cubicBezTo>
                      <a:pt x="922216" y="69605"/>
                      <a:pt x="956391" y="88741"/>
                      <a:pt x="991674" y="141667"/>
                    </a:cubicBezTo>
                    <a:cubicBezTo>
                      <a:pt x="1000260" y="154546"/>
                      <a:pt x="1007148" y="168735"/>
                      <a:pt x="1017431" y="180304"/>
                    </a:cubicBezTo>
                    <a:cubicBezTo>
                      <a:pt x="1041632" y="207530"/>
                      <a:pt x="1094704" y="257577"/>
                      <a:pt x="1094704" y="257577"/>
                    </a:cubicBezTo>
                    <a:lnTo>
                      <a:pt x="1558344" y="244698"/>
                    </a:lnTo>
                    <a:cubicBezTo>
                      <a:pt x="1592919" y="243126"/>
                      <a:pt x="1626936" y="235264"/>
                      <a:pt x="1661375" y="231820"/>
                    </a:cubicBezTo>
                    <a:cubicBezTo>
                      <a:pt x="1712812" y="226676"/>
                      <a:pt x="1764406" y="223234"/>
                      <a:pt x="1815921" y="218941"/>
                    </a:cubicBezTo>
                    <a:cubicBezTo>
                      <a:pt x="1878433" y="227871"/>
                      <a:pt x="1908424" y="222459"/>
                      <a:pt x="1957589" y="257577"/>
                    </a:cubicBezTo>
                    <a:cubicBezTo>
                      <a:pt x="1972410" y="268163"/>
                      <a:pt x="1981849" y="285032"/>
                      <a:pt x="1996226" y="296214"/>
                    </a:cubicBezTo>
                    <a:cubicBezTo>
                      <a:pt x="2065521" y="350110"/>
                      <a:pt x="2044144" y="347729"/>
                      <a:pt x="2086378" y="347729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801"/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6529589" y="4940010"/>
                <a:ext cx="2086378" cy="347744"/>
              </a:xfrm>
              <a:custGeom>
                <a:avLst/>
                <a:gdLst>
                  <a:gd name="connsiteX0" fmla="*/ 0 w 2086378"/>
                  <a:gd name="connsiteY0" fmla="*/ 218941 h 347744"/>
                  <a:gd name="connsiteX1" fmla="*/ 283335 w 2086378"/>
                  <a:gd name="connsiteY1" fmla="*/ 154546 h 347744"/>
                  <a:gd name="connsiteX2" fmla="*/ 412124 w 2086378"/>
                  <a:gd name="connsiteY2" fmla="*/ 115910 h 347744"/>
                  <a:gd name="connsiteX3" fmla="*/ 502276 w 2086378"/>
                  <a:gd name="connsiteY3" fmla="*/ 90152 h 347744"/>
                  <a:gd name="connsiteX4" fmla="*/ 579550 w 2086378"/>
                  <a:gd name="connsiteY4" fmla="*/ 38636 h 347744"/>
                  <a:gd name="connsiteX5" fmla="*/ 631065 w 2086378"/>
                  <a:gd name="connsiteY5" fmla="*/ 25758 h 347744"/>
                  <a:gd name="connsiteX6" fmla="*/ 669702 w 2086378"/>
                  <a:gd name="connsiteY6" fmla="*/ 12879 h 347744"/>
                  <a:gd name="connsiteX7" fmla="*/ 734096 w 2086378"/>
                  <a:gd name="connsiteY7" fmla="*/ 0 h 347744"/>
                  <a:gd name="connsiteX8" fmla="*/ 798490 w 2086378"/>
                  <a:gd name="connsiteY8" fmla="*/ 12879 h 347744"/>
                  <a:gd name="connsiteX9" fmla="*/ 875764 w 2086378"/>
                  <a:gd name="connsiteY9" fmla="*/ 38636 h 347744"/>
                  <a:gd name="connsiteX10" fmla="*/ 991674 w 2086378"/>
                  <a:gd name="connsiteY10" fmla="*/ 141667 h 347744"/>
                  <a:gd name="connsiteX11" fmla="*/ 1017431 w 2086378"/>
                  <a:gd name="connsiteY11" fmla="*/ 180304 h 347744"/>
                  <a:gd name="connsiteX12" fmla="*/ 1094704 w 2086378"/>
                  <a:gd name="connsiteY12" fmla="*/ 257577 h 347744"/>
                  <a:gd name="connsiteX13" fmla="*/ 1558344 w 2086378"/>
                  <a:gd name="connsiteY13" fmla="*/ 244698 h 347744"/>
                  <a:gd name="connsiteX14" fmla="*/ 1661375 w 2086378"/>
                  <a:gd name="connsiteY14" fmla="*/ 231820 h 347744"/>
                  <a:gd name="connsiteX15" fmla="*/ 1815921 w 2086378"/>
                  <a:gd name="connsiteY15" fmla="*/ 218941 h 347744"/>
                  <a:gd name="connsiteX16" fmla="*/ 1957589 w 2086378"/>
                  <a:gd name="connsiteY16" fmla="*/ 257577 h 347744"/>
                  <a:gd name="connsiteX17" fmla="*/ 1996226 w 2086378"/>
                  <a:gd name="connsiteY17" fmla="*/ 296214 h 347744"/>
                  <a:gd name="connsiteX18" fmla="*/ 2086378 w 2086378"/>
                  <a:gd name="connsiteY18" fmla="*/ 347729 h 347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086378" h="347744">
                    <a:moveTo>
                      <a:pt x="0" y="218941"/>
                    </a:moveTo>
                    <a:cubicBezTo>
                      <a:pt x="136801" y="136861"/>
                      <a:pt x="11957" y="199775"/>
                      <a:pt x="283335" y="154546"/>
                    </a:cubicBezTo>
                    <a:cubicBezTo>
                      <a:pt x="346235" y="144063"/>
                      <a:pt x="361346" y="130418"/>
                      <a:pt x="412124" y="115910"/>
                    </a:cubicBezTo>
                    <a:cubicBezTo>
                      <a:pt x="425856" y="111986"/>
                      <a:pt x="485927" y="99235"/>
                      <a:pt x="502276" y="90152"/>
                    </a:cubicBezTo>
                    <a:cubicBezTo>
                      <a:pt x="529337" y="75118"/>
                      <a:pt x="549517" y="46144"/>
                      <a:pt x="579550" y="38636"/>
                    </a:cubicBezTo>
                    <a:cubicBezTo>
                      <a:pt x="596722" y="34343"/>
                      <a:pt x="614046" y="30620"/>
                      <a:pt x="631065" y="25758"/>
                    </a:cubicBezTo>
                    <a:cubicBezTo>
                      <a:pt x="644118" y="22029"/>
                      <a:pt x="656532" y="16172"/>
                      <a:pt x="669702" y="12879"/>
                    </a:cubicBezTo>
                    <a:cubicBezTo>
                      <a:pt x="690938" y="7570"/>
                      <a:pt x="712631" y="4293"/>
                      <a:pt x="734096" y="0"/>
                    </a:cubicBezTo>
                    <a:cubicBezTo>
                      <a:pt x="755561" y="4293"/>
                      <a:pt x="777372" y="7120"/>
                      <a:pt x="798490" y="12879"/>
                    </a:cubicBezTo>
                    <a:cubicBezTo>
                      <a:pt x="824685" y="20023"/>
                      <a:pt x="875764" y="38636"/>
                      <a:pt x="875764" y="38636"/>
                    </a:cubicBezTo>
                    <a:cubicBezTo>
                      <a:pt x="922216" y="69605"/>
                      <a:pt x="956391" y="88741"/>
                      <a:pt x="991674" y="141667"/>
                    </a:cubicBezTo>
                    <a:cubicBezTo>
                      <a:pt x="1000260" y="154546"/>
                      <a:pt x="1007148" y="168735"/>
                      <a:pt x="1017431" y="180304"/>
                    </a:cubicBezTo>
                    <a:cubicBezTo>
                      <a:pt x="1041632" y="207530"/>
                      <a:pt x="1094704" y="257577"/>
                      <a:pt x="1094704" y="257577"/>
                    </a:cubicBezTo>
                    <a:lnTo>
                      <a:pt x="1558344" y="244698"/>
                    </a:lnTo>
                    <a:cubicBezTo>
                      <a:pt x="1592919" y="243126"/>
                      <a:pt x="1626936" y="235264"/>
                      <a:pt x="1661375" y="231820"/>
                    </a:cubicBezTo>
                    <a:cubicBezTo>
                      <a:pt x="1712812" y="226676"/>
                      <a:pt x="1764406" y="223234"/>
                      <a:pt x="1815921" y="218941"/>
                    </a:cubicBezTo>
                    <a:cubicBezTo>
                      <a:pt x="1878433" y="227871"/>
                      <a:pt x="1908424" y="222459"/>
                      <a:pt x="1957589" y="257577"/>
                    </a:cubicBezTo>
                    <a:cubicBezTo>
                      <a:pt x="1972410" y="268163"/>
                      <a:pt x="1981849" y="285032"/>
                      <a:pt x="1996226" y="296214"/>
                    </a:cubicBezTo>
                    <a:cubicBezTo>
                      <a:pt x="2065521" y="350110"/>
                      <a:pt x="2044144" y="347729"/>
                      <a:pt x="2086378" y="347729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801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7714446" y="5924808"/>
                <a:ext cx="2086378" cy="347744"/>
              </a:xfrm>
              <a:custGeom>
                <a:avLst/>
                <a:gdLst>
                  <a:gd name="connsiteX0" fmla="*/ 0 w 2086378"/>
                  <a:gd name="connsiteY0" fmla="*/ 218941 h 347744"/>
                  <a:gd name="connsiteX1" fmla="*/ 283335 w 2086378"/>
                  <a:gd name="connsiteY1" fmla="*/ 154546 h 347744"/>
                  <a:gd name="connsiteX2" fmla="*/ 412124 w 2086378"/>
                  <a:gd name="connsiteY2" fmla="*/ 115910 h 347744"/>
                  <a:gd name="connsiteX3" fmla="*/ 502276 w 2086378"/>
                  <a:gd name="connsiteY3" fmla="*/ 90152 h 347744"/>
                  <a:gd name="connsiteX4" fmla="*/ 579550 w 2086378"/>
                  <a:gd name="connsiteY4" fmla="*/ 38636 h 347744"/>
                  <a:gd name="connsiteX5" fmla="*/ 631065 w 2086378"/>
                  <a:gd name="connsiteY5" fmla="*/ 25758 h 347744"/>
                  <a:gd name="connsiteX6" fmla="*/ 669702 w 2086378"/>
                  <a:gd name="connsiteY6" fmla="*/ 12879 h 347744"/>
                  <a:gd name="connsiteX7" fmla="*/ 734096 w 2086378"/>
                  <a:gd name="connsiteY7" fmla="*/ 0 h 347744"/>
                  <a:gd name="connsiteX8" fmla="*/ 798490 w 2086378"/>
                  <a:gd name="connsiteY8" fmla="*/ 12879 h 347744"/>
                  <a:gd name="connsiteX9" fmla="*/ 875764 w 2086378"/>
                  <a:gd name="connsiteY9" fmla="*/ 38636 h 347744"/>
                  <a:gd name="connsiteX10" fmla="*/ 991674 w 2086378"/>
                  <a:gd name="connsiteY10" fmla="*/ 141667 h 347744"/>
                  <a:gd name="connsiteX11" fmla="*/ 1017431 w 2086378"/>
                  <a:gd name="connsiteY11" fmla="*/ 180304 h 347744"/>
                  <a:gd name="connsiteX12" fmla="*/ 1094704 w 2086378"/>
                  <a:gd name="connsiteY12" fmla="*/ 257577 h 347744"/>
                  <a:gd name="connsiteX13" fmla="*/ 1558344 w 2086378"/>
                  <a:gd name="connsiteY13" fmla="*/ 244698 h 347744"/>
                  <a:gd name="connsiteX14" fmla="*/ 1661375 w 2086378"/>
                  <a:gd name="connsiteY14" fmla="*/ 231820 h 347744"/>
                  <a:gd name="connsiteX15" fmla="*/ 1815921 w 2086378"/>
                  <a:gd name="connsiteY15" fmla="*/ 218941 h 347744"/>
                  <a:gd name="connsiteX16" fmla="*/ 1957589 w 2086378"/>
                  <a:gd name="connsiteY16" fmla="*/ 257577 h 347744"/>
                  <a:gd name="connsiteX17" fmla="*/ 1996226 w 2086378"/>
                  <a:gd name="connsiteY17" fmla="*/ 296214 h 347744"/>
                  <a:gd name="connsiteX18" fmla="*/ 2086378 w 2086378"/>
                  <a:gd name="connsiteY18" fmla="*/ 347729 h 347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086378" h="347744">
                    <a:moveTo>
                      <a:pt x="0" y="218941"/>
                    </a:moveTo>
                    <a:cubicBezTo>
                      <a:pt x="136801" y="136861"/>
                      <a:pt x="11957" y="199775"/>
                      <a:pt x="283335" y="154546"/>
                    </a:cubicBezTo>
                    <a:cubicBezTo>
                      <a:pt x="346235" y="144063"/>
                      <a:pt x="361346" y="130418"/>
                      <a:pt x="412124" y="115910"/>
                    </a:cubicBezTo>
                    <a:cubicBezTo>
                      <a:pt x="425856" y="111986"/>
                      <a:pt x="485927" y="99235"/>
                      <a:pt x="502276" y="90152"/>
                    </a:cubicBezTo>
                    <a:cubicBezTo>
                      <a:pt x="529337" y="75118"/>
                      <a:pt x="549517" y="46144"/>
                      <a:pt x="579550" y="38636"/>
                    </a:cubicBezTo>
                    <a:cubicBezTo>
                      <a:pt x="596722" y="34343"/>
                      <a:pt x="614046" y="30620"/>
                      <a:pt x="631065" y="25758"/>
                    </a:cubicBezTo>
                    <a:cubicBezTo>
                      <a:pt x="644118" y="22029"/>
                      <a:pt x="656532" y="16172"/>
                      <a:pt x="669702" y="12879"/>
                    </a:cubicBezTo>
                    <a:cubicBezTo>
                      <a:pt x="690938" y="7570"/>
                      <a:pt x="712631" y="4293"/>
                      <a:pt x="734096" y="0"/>
                    </a:cubicBezTo>
                    <a:cubicBezTo>
                      <a:pt x="755561" y="4293"/>
                      <a:pt x="777372" y="7120"/>
                      <a:pt x="798490" y="12879"/>
                    </a:cubicBezTo>
                    <a:cubicBezTo>
                      <a:pt x="824685" y="20023"/>
                      <a:pt x="875764" y="38636"/>
                      <a:pt x="875764" y="38636"/>
                    </a:cubicBezTo>
                    <a:cubicBezTo>
                      <a:pt x="922216" y="69605"/>
                      <a:pt x="956391" y="88741"/>
                      <a:pt x="991674" y="141667"/>
                    </a:cubicBezTo>
                    <a:cubicBezTo>
                      <a:pt x="1000260" y="154546"/>
                      <a:pt x="1007148" y="168735"/>
                      <a:pt x="1017431" y="180304"/>
                    </a:cubicBezTo>
                    <a:cubicBezTo>
                      <a:pt x="1041632" y="207530"/>
                      <a:pt x="1094704" y="257577"/>
                      <a:pt x="1094704" y="257577"/>
                    </a:cubicBezTo>
                    <a:lnTo>
                      <a:pt x="1558344" y="244698"/>
                    </a:lnTo>
                    <a:cubicBezTo>
                      <a:pt x="1592919" y="243126"/>
                      <a:pt x="1626936" y="235264"/>
                      <a:pt x="1661375" y="231820"/>
                    </a:cubicBezTo>
                    <a:cubicBezTo>
                      <a:pt x="1712812" y="226676"/>
                      <a:pt x="1764406" y="223234"/>
                      <a:pt x="1815921" y="218941"/>
                    </a:cubicBezTo>
                    <a:cubicBezTo>
                      <a:pt x="1878433" y="227871"/>
                      <a:pt x="1908424" y="222459"/>
                      <a:pt x="1957589" y="257577"/>
                    </a:cubicBezTo>
                    <a:cubicBezTo>
                      <a:pt x="1972410" y="268163"/>
                      <a:pt x="1981849" y="285032"/>
                      <a:pt x="1996226" y="296214"/>
                    </a:cubicBezTo>
                    <a:cubicBezTo>
                      <a:pt x="2065521" y="350110"/>
                      <a:pt x="2044144" y="347729"/>
                      <a:pt x="2086378" y="347729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801"/>
              </a:p>
            </p:txBody>
          </p:sp>
          <p:sp>
            <p:nvSpPr>
              <p:cNvPr id="23" name="Freeform 22"/>
              <p:cNvSpPr/>
              <p:nvPr/>
            </p:nvSpPr>
            <p:spPr>
              <a:xfrm>
                <a:off x="9234153" y="5081586"/>
                <a:ext cx="2086378" cy="347744"/>
              </a:xfrm>
              <a:custGeom>
                <a:avLst/>
                <a:gdLst>
                  <a:gd name="connsiteX0" fmla="*/ 0 w 2086378"/>
                  <a:gd name="connsiteY0" fmla="*/ 218941 h 347744"/>
                  <a:gd name="connsiteX1" fmla="*/ 283335 w 2086378"/>
                  <a:gd name="connsiteY1" fmla="*/ 154546 h 347744"/>
                  <a:gd name="connsiteX2" fmla="*/ 412124 w 2086378"/>
                  <a:gd name="connsiteY2" fmla="*/ 115910 h 347744"/>
                  <a:gd name="connsiteX3" fmla="*/ 502276 w 2086378"/>
                  <a:gd name="connsiteY3" fmla="*/ 90152 h 347744"/>
                  <a:gd name="connsiteX4" fmla="*/ 579550 w 2086378"/>
                  <a:gd name="connsiteY4" fmla="*/ 38636 h 347744"/>
                  <a:gd name="connsiteX5" fmla="*/ 631065 w 2086378"/>
                  <a:gd name="connsiteY5" fmla="*/ 25758 h 347744"/>
                  <a:gd name="connsiteX6" fmla="*/ 669702 w 2086378"/>
                  <a:gd name="connsiteY6" fmla="*/ 12879 h 347744"/>
                  <a:gd name="connsiteX7" fmla="*/ 734096 w 2086378"/>
                  <a:gd name="connsiteY7" fmla="*/ 0 h 347744"/>
                  <a:gd name="connsiteX8" fmla="*/ 798490 w 2086378"/>
                  <a:gd name="connsiteY8" fmla="*/ 12879 h 347744"/>
                  <a:gd name="connsiteX9" fmla="*/ 875764 w 2086378"/>
                  <a:gd name="connsiteY9" fmla="*/ 38636 h 347744"/>
                  <a:gd name="connsiteX10" fmla="*/ 991674 w 2086378"/>
                  <a:gd name="connsiteY10" fmla="*/ 141667 h 347744"/>
                  <a:gd name="connsiteX11" fmla="*/ 1017431 w 2086378"/>
                  <a:gd name="connsiteY11" fmla="*/ 180304 h 347744"/>
                  <a:gd name="connsiteX12" fmla="*/ 1094704 w 2086378"/>
                  <a:gd name="connsiteY12" fmla="*/ 257577 h 347744"/>
                  <a:gd name="connsiteX13" fmla="*/ 1558344 w 2086378"/>
                  <a:gd name="connsiteY13" fmla="*/ 244698 h 347744"/>
                  <a:gd name="connsiteX14" fmla="*/ 1661375 w 2086378"/>
                  <a:gd name="connsiteY14" fmla="*/ 231820 h 347744"/>
                  <a:gd name="connsiteX15" fmla="*/ 1815921 w 2086378"/>
                  <a:gd name="connsiteY15" fmla="*/ 218941 h 347744"/>
                  <a:gd name="connsiteX16" fmla="*/ 1957589 w 2086378"/>
                  <a:gd name="connsiteY16" fmla="*/ 257577 h 347744"/>
                  <a:gd name="connsiteX17" fmla="*/ 1996226 w 2086378"/>
                  <a:gd name="connsiteY17" fmla="*/ 296214 h 347744"/>
                  <a:gd name="connsiteX18" fmla="*/ 2086378 w 2086378"/>
                  <a:gd name="connsiteY18" fmla="*/ 347729 h 347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086378" h="347744">
                    <a:moveTo>
                      <a:pt x="0" y="218941"/>
                    </a:moveTo>
                    <a:cubicBezTo>
                      <a:pt x="136801" y="136861"/>
                      <a:pt x="11957" y="199775"/>
                      <a:pt x="283335" y="154546"/>
                    </a:cubicBezTo>
                    <a:cubicBezTo>
                      <a:pt x="346235" y="144063"/>
                      <a:pt x="361346" y="130418"/>
                      <a:pt x="412124" y="115910"/>
                    </a:cubicBezTo>
                    <a:cubicBezTo>
                      <a:pt x="425856" y="111986"/>
                      <a:pt x="485927" y="99235"/>
                      <a:pt x="502276" y="90152"/>
                    </a:cubicBezTo>
                    <a:cubicBezTo>
                      <a:pt x="529337" y="75118"/>
                      <a:pt x="549517" y="46144"/>
                      <a:pt x="579550" y="38636"/>
                    </a:cubicBezTo>
                    <a:cubicBezTo>
                      <a:pt x="596722" y="34343"/>
                      <a:pt x="614046" y="30620"/>
                      <a:pt x="631065" y="25758"/>
                    </a:cubicBezTo>
                    <a:cubicBezTo>
                      <a:pt x="644118" y="22029"/>
                      <a:pt x="656532" y="16172"/>
                      <a:pt x="669702" y="12879"/>
                    </a:cubicBezTo>
                    <a:cubicBezTo>
                      <a:pt x="690938" y="7570"/>
                      <a:pt x="712631" y="4293"/>
                      <a:pt x="734096" y="0"/>
                    </a:cubicBezTo>
                    <a:cubicBezTo>
                      <a:pt x="755561" y="4293"/>
                      <a:pt x="777372" y="7120"/>
                      <a:pt x="798490" y="12879"/>
                    </a:cubicBezTo>
                    <a:cubicBezTo>
                      <a:pt x="824685" y="20023"/>
                      <a:pt x="875764" y="38636"/>
                      <a:pt x="875764" y="38636"/>
                    </a:cubicBezTo>
                    <a:cubicBezTo>
                      <a:pt x="922216" y="69605"/>
                      <a:pt x="956391" y="88741"/>
                      <a:pt x="991674" y="141667"/>
                    </a:cubicBezTo>
                    <a:cubicBezTo>
                      <a:pt x="1000260" y="154546"/>
                      <a:pt x="1007148" y="168735"/>
                      <a:pt x="1017431" y="180304"/>
                    </a:cubicBezTo>
                    <a:cubicBezTo>
                      <a:pt x="1041632" y="207530"/>
                      <a:pt x="1094704" y="257577"/>
                      <a:pt x="1094704" y="257577"/>
                    </a:cubicBezTo>
                    <a:lnTo>
                      <a:pt x="1558344" y="244698"/>
                    </a:lnTo>
                    <a:cubicBezTo>
                      <a:pt x="1592919" y="243126"/>
                      <a:pt x="1626936" y="235264"/>
                      <a:pt x="1661375" y="231820"/>
                    </a:cubicBezTo>
                    <a:cubicBezTo>
                      <a:pt x="1712812" y="226676"/>
                      <a:pt x="1764406" y="223234"/>
                      <a:pt x="1815921" y="218941"/>
                    </a:cubicBezTo>
                    <a:cubicBezTo>
                      <a:pt x="1878433" y="227871"/>
                      <a:pt x="1908424" y="222459"/>
                      <a:pt x="1957589" y="257577"/>
                    </a:cubicBezTo>
                    <a:cubicBezTo>
                      <a:pt x="1972410" y="268163"/>
                      <a:pt x="1981849" y="285032"/>
                      <a:pt x="1996226" y="296214"/>
                    </a:cubicBezTo>
                    <a:cubicBezTo>
                      <a:pt x="2065521" y="350110"/>
                      <a:pt x="2044144" y="347729"/>
                      <a:pt x="2086378" y="347729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801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-11928471" y="4196365"/>
              <a:ext cx="12194148" cy="2672366"/>
              <a:chOff x="-2148" y="4185634"/>
              <a:chExt cx="12194148" cy="2672366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-2148" y="4185634"/>
                <a:ext cx="12194148" cy="2672366"/>
                <a:chOff x="-2148" y="3745607"/>
                <a:chExt cx="12194148" cy="3112393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0" y="5409127"/>
                  <a:ext cx="12192000" cy="144887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801"/>
                </a:p>
              </p:txBody>
            </p:sp>
            <p:sp>
              <p:nvSpPr>
                <p:cNvPr id="35" name="Double Wave 34"/>
                <p:cNvSpPr/>
                <p:nvPr/>
              </p:nvSpPr>
              <p:spPr>
                <a:xfrm>
                  <a:off x="0" y="4649273"/>
                  <a:ext cx="12192000" cy="1468192"/>
                </a:xfrm>
                <a:prstGeom prst="doubleWav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801"/>
                </a:p>
              </p:txBody>
            </p:sp>
            <p:sp>
              <p:nvSpPr>
                <p:cNvPr id="36" name="Double Wave 35"/>
                <p:cNvSpPr/>
                <p:nvPr/>
              </p:nvSpPr>
              <p:spPr>
                <a:xfrm>
                  <a:off x="-2148" y="3745607"/>
                  <a:ext cx="12192000" cy="1468192"/>
                </a:xfrm>
                <a:prstGeom prst="doubleWav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801"/>
                </a:p>
              </p:txBody>
            </p:sp>
          </p:grpSp>
          <p:sp>
            <p:nvSpPr>
              <p:cNvPr id="27" name="Freeform 26"/>
              <p:cNvSpPr/>
              <p:nvPr/>
            </p:nvSpPr>
            <p:spPr>
              <a:xfrm>
                <a:off x="785611" y="4997003"/>
                <a:ext cx="2086378" cy="347744"/>
              </a:xfrm>
              <a:custGeom>
                <a:avLst/>
                <a:gdLst>
                  <a:gd name="connsiteX0" fmla="*/ 0 w 2086378"/>
                  <a:gd name="connsiteY0" fmla="*/ 218941 h 347744"/>
                  <a:gd name="connsiteX1" fmla="*/ 283335 w 2086378"/>
                  <a:gd name="connsiteY1" fmla="*/ 154546 h 347744"/>
                  <a:gd name="connsiteX2" fmla="*/ 412124 w 2086378"/>
                  <a:gd name="connsiteY2" fmla="*/ 115910 h 347744"/>
                  <a:gd name="connsiteX3" fmla="*/ 502276 w 2086378"/>
                  <a:gd name="connsiteY3" fmla="*/ 90152 h 347744"/>
                  <a:gd name="connsiteX4" fmla="*/ 579550 w 2086378"/>
                  <a:gd name="connsiteY4" fmla="*/ 38636 h 347744"/>
                  <a:gd name="connsiteX5" fmla="*/ 631065 w 2086378"/>
                  <a:gd name="connsiteY5" fmla="*/ 25758 h 347744"/>
                  <a:gd name="connsiteX6" fmla="*/ 669702 w 2086378"/>
                  <a:gd name="connsiteY6" fmla="*/ 12879 h 347744"/>
                  <a:gd name="connsiteX7" fmla="*/ 734096 w 2086378"/>
                  <a:gd name="connsiteY7" fmla="*/ 0 h 347744"/>
                  <a:gd name="connsiteX8" fmla="*/ 798490 w 2086378"/>
                  <a:gd name="connsiteY8" fmla="*/ 12879 h 347744"/>
                  <a:gd name="connsiteX9" fmla="*/ 875764 w 2086378"/>
                  <a:gd name="connsiteY9" fmla="*/ 38636 h 347744"/>
                  <a:gd name="connsiteX10" fmla="*/ 991674 w 2086378"/>
                  <a:gd name="connsiteY10" fmla="*/ 141667 h 347744"/>
                  <a:gd name="connsiteX11" fmla="*/ 1017431 w 2086378"/>
                  <a:gd name="connsiteY11" fmla="*/ 180304 h 347744"/>
                  <a:gd name="connsiteX12" fmla="*/ 1094704 w 2086378"/>
                  <a:gd name="connsiteY12" fmla="*/ 257577 h 347744"/>
                  <a:gd name="connsiteX13" fmla="*/ 1558344 w 2086378"/>
                  <a:gd name="connsiteY13" fmla="*/ 244698 h 347744"/>
                  <a:gd name="connsiteX14" fmla="*/ 1661375 w 2086378"/>
                  <a:gd name="connsiteY14" fmla="*/ 231820 h 347744"/>
                  <a:gd name="connsiteX15" fmla="*/ 1815921 w 2086378"/>
                  <a:gd name="connsiteY15" fmla="*/ 218941 h 347744"/>
                  <a:gd name="connsiteX16" fmla="*/ 1957589 w 2086378"/>
                  <a:gd name="connsiteY16" fmla="*/ 257577 h 347744"/>
                  <a:gd name="connsiteX17" fmla="*/ 1996226 w 2086378"/>
                  <a:gd name="connsiteY17" fmla="*/ 296214 h 347744"/>
                  <a:gd name="connsiteX18" fmla="*/ 2086378 w 2086378"/>
                  <a:gd name="connsiteY18" fmla="*/ 347729 h 347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086378" h="347744">
                    <a:moveTo>
                      <a:pt x="0" y="218941"/>
                    </a:moveTo>
                    <a:cubicBezTo>
                      <a:pt x="136801" y="136861"/>
                      <a:pt x="11957" y="199775"/>
                      <a:pt x="283335" y="154546"/>
                    </a:cubicBezTo>
                    <a:cubicBezTo>
                      <a:pt x="346235" y="144063"/>
                      <a:pt x="361346" y="130418"/>
                      <a:pt x="412124" y="115910"/>
                    </a:cubicBezTo>
                    <a:cubicBezTo>
                      <a:pt x="425856" y="111986"/>
                      <a:pt x="485927" y="99235"/>
                      <a:pt x="502276" y="90152"/>
                    </a:cubicBezTo>
                    <a:cubicBezTo>
                      <a:pt x="529337" y="75118"/>
                      <a:pt x="549517" y="46144"/>
                      <a:pt x="579550" y="38636"/>
                    </a:cubicBezTo>
                    <a:cubicBezTo>
                      <a:pt x="596722" y="34343"/>
                      <a:pt x="614046" y="30620"/>
                      <a:pt x="631065" y="25758"/>
                    </a:cubicBezTo>
                    <a:cubicBezTo>
                      <a:pt x="644118" y="22029"/>
                      <a:pt x="656532" y="16172"/>
                      <a:pt x="669702" y="12879"/>
                    </a:cubicBezTo>
                    <a:cubicBezTo>
                      <a:pt x="690938" y="7570"/>
                      <a:pt x="712631" y="4293"/>
                      <a:pt x="734096" y="0"/>
                    </a:cubicBezTo>
                    <a:cubicBezTo>
                      <a:pt x="755561" y="4293"/>
                      <a:pt x="777372" y="7120"/>
                      <a:pt x="798490" y="12879"/>
                    </a:cubicBezTo>
                    <a:cubicBezTo>
                      <a:pt x="824685" y="20023"/>
                      <a:pt x="875764" y="38636"/>
                      <a:pt x="875764" y="38636"/>
                    </a:cubicBezTo>
                    <a:cubicBezTo>
                      <a:pt x="922216" y="69605"/>
                      <a:pt x="956391" y="88741"/>
                      <a:pt x="991674" y="141667"/>
                    </a:cubicBezTo>
                    <a:cubicBezTo>
                      <a:pt x="1000260" y="154546"/>
                      <a:pt x="1007148" y="168735"/>
                      <a:pt x="1017431" y="180304"/>
                    </a:cubicBezTo>
                    <a:cubicBezTo>
                      <a:pt x="1041632" y="207530"/>
                      <a:pt x="1094704" y="257577"/>
                      <a:pt x="1094704" y="257577"/>
                    </a:cubicBezTo>
                    <a:lnTo>
                      <a:pt x="1558344" y="244698"/>
                    </a:lnTo>
                    <a:cubicBezTo>
                      <a:pt x="1592919" y="243126"/>
                      <a:pt x="1626936" y="235264"/>
                      <a:pt x="1661375" y="231820"/>
                    </a:cubicBezTo>
                    <a:cubicBezTo>
                      <a:pt x="1712812" y="226676"/>
                      <a:pt x="1764406" y="223234"/>
                      <a:pt x="1815921" y="218941"/>
                    </a:cubicBezTo>
                    <a:cubicBezTo>
                      <a:pt x="1878433" y="227871"/>
                      <a:pt x="1908424" y="222459"/>
                      <a:pt x="1957589" y="257577"/>
                    </a:cubicBezTo>
                    <a:cubicBezTo>
                      <a:pt x="1972410" y="268163"/>
                      <a:pt x="1981849" y="285032"/>
                      <a:pt x="1996226" y="296214"/>
                    </a:cubicBezTo>
                    <a:cubicBezTo>
                      <a:pt x="2065521" y="350110"/>
                      <a:pt x="2044144" y="347729"/>
                      <a:pt x="2086378" y="347729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801"/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1687132" y="5874417"/>
                <a:ext cx="2086378" cy="347744"/>
              </a:xfrm>
              <a:custGeom>
                <a:avLst/>
                <a:gdLst>
                  <a:gd name="connsiteX0" fmla="*/ 0 w 2086378"/>
                  <a:gd name="connsiteY0" fmla="*/ 218941 h 347744"/>
                  <a:gd name="connsiteX1" fmla="*/ 283335 w 2086378"/>
                  <a:gd name="connsiteY1" fmla="*/ 154546 h 347744"/>
                  <a:gd name="connsiteX2" fmla="*/ 412124 w 2086378"/>
                  <a:gd name="connsiteY2" fmla="*/ 115910 h 347744"/>
                  <a:gd name="connsiteX3" fmla="*/ 502276 w 2086378"/>
                  <a:gd name="connsiteY3" fmla="*/ 90152 h 347744"/>
                  <a:gd name="connsiteX4" fmla="*/ 579550 w 2086378"/>
                  <a:gd name="connsiteY4" fmla="*/ 38636 h 347744"/>
                  <a:gd name="connsiteX5" fmla="*/ 631065 w 2086378"/>
                  <a:gd name="connsiteY5" fmla="*/ 25758 h 347744"/>
                  <a:gd name="connsiteX6" fmla="*/ 669702 w 2086378"/>
                  <a:gd name="connsiteY6" fmla="*/ 12879 h 347744"/>
                  <a:gd name="connsiteX7" fmla="*/ 734096 w 2086378"/>
                  <a:gd name="connsiteY7" fmla="*/ 0 h 347744"/>
                  <a:gd name="connsiteX8" fmla="*/ 798490 w 2086378"/>
                  <a:gd name="connsiteY8" fmla="*/ 12879 h 347744"/>
                  <a:gd name="connsiteX9" fmla="*/ 875764 w 2086378"/>
                  <a:gd name="connsiteY9" fmla="*/ 38636 h 347744"/>
                  <a:gd name="connsiteX10" fmla="*/ 991674 w 2086378"/>
                  <a:gd name="connsiteY10" fmla="*/ 141667 h 347744"/>
                  <a:gd name="connsiteX11" fmla="*/ 1017431 w 2086378"/>
                  <a:gd name="connsiteY11" fmla="*/ 180304 h 347744"/>
                  <a:gd name="connsiteX12" fmla="*/ 1094704 w 2086378"/>
                  <a:gd name="connsiteY12" fmla="*/ 257577 h 347744"/>
                  <a:gd name="connsiteX13" fmla="*/ 1558344 w 2086378"/>
                  <a:gd name="connsiteY13" fmla="*/ 244698 h 347744"/>
                  <a:gd name="connsiteX14" fmla="*/ 1661375 w 2086378"/>
                  <a:gd name="connsiteY14" fmla="*/ 231820 h 347744"/>
                  <a:gd name="connsiteX15" fmla="*/ 1815921 w 2086378"/>
                  <a:gd name="connsiteY15" fmla="*/ 218941 h 347744"/>
                  <a:gd name="connsiteX16" fmla="*/ 1957589 w 2086378"/>
                  <a:gd name="connsiteY16" fmla="*/ 257577 h 347744"/>
                  <a:gd name="connsiteX17" fmla="*/ 1996226 w 2086378"/>
                  <a:gd name="connsiteY17" fmla="*/ 296214 h 347744"/>
                  <a:gd name="connsiteX18" fmla="*/ 2086378 w 2086378"/>
                  <a:gd name="connsiteY18" fmla="*/ 347729 h 347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086378" h="347744">
                    <a:moveTo>
                      <a:pt x="0" y="218941"/>
                    </a:moveTo>
                    <a:cubicBezTo>
                      <a:pt x="136801" y="136861"/>
                      <a:pt x="11957" y="199775"/>
                      <a:pt x="283335" y="154546"/>
                    </a:cubicBezTo>
                    <a:cubicBezTo>
                      <a:pt x="346235" y="144063"/>
                      <a:pt x="361346" y="130418"/>
                      <a:pt x="412124" y="115910"/>
                    </a:cubicBezTo>
                    <a:cubicBezTo>
                      <a:pt x="425856" y="111986"/>
                      <a:pt x="485927" y="99235"/>
                      <a:pt x="502276" y="90152"/>
                    </a:cubicBezTo>
                    <a:cubicBezTo>
                      <a:pt x="529337" y="75118"/>
                      <a:pt x="549517" y="46144"/>
                      <a:pt x="579550" y="38636"/>
                    </a:cubicBezTo>
                    <a:cubicBezTo>
                      <a:pt x="596722" y="34343"/>
                      <a:pt x="614046" y="30620"/>
                      <a:pt x="631065" y="25758"/>
                    </a:cubicBezTo>
                    <a:cubicBezTo>
                      <a:pt x="644118" y="22029"/>
                      <a:pt x="656532" y="16172"/>
                      <a:pt x="669702" y="12879"/>
                    </a:cubicBezTo>
                    <a:cubicBezTo>
                      <a:pt x="690938" y="7570"/>
                      <a:pt x="712631" y="4293"/>
                      <a:pt x="734096" y="0"/>
                    </a:cubicBezTo>
                    <a:cubicBezTo>
                      <a:pt x="755561" y="4293"/>
                      <a:pt x="777372" y="7120"/>
                      <a:pt x="798490" y="12879"/>
                    </a:cubicBezTo>
                    <a:cubicBezTo>
                      <a:pt x="824685" y="20023"/>
                      <a:pt x="875764" y="38636"/>
                      <a:pt x="875764" y="38636"/>
                    </a:cubicBezTo>
                    <a:cubicBezTo>
                      <a:pt x="922216" y="69605"/>
                      <a:pt x="956391" y="88741"/>
                      <a:pt x="991674" y="141667"/>
                    </a:cubicBezTo>
                    <a:cubicBezTo>
                      <a:pt x="1000260" y="154546"/>
                      <a:pt x="1007148" y="168735"/>
                      <a:pt x="1017431" y="180304"/>
                    </a:cubicBezTo>
                    <a:cubicBezTo>
                      <a:pt x="1041632" y="207530"/>
                      <a:pt x="1094704" y="257577"/>
                      <a:pt x="1094704" y="257577"/>
                    </a:cubicBezTo>
                    <a:lnTo>
                      <a:pt x="1558344" y="244698"/>
                    </a:lnTo>
                    <a:cubicBezTo>
                      <a:pt x="1592919" y="243126"/>
                      <a:pt x="1626936" y="235264"/>
                      <a:pt x="1661375" y="231820"/>
                    </a:cubicBezTo>
                    <a:cubicBezTo>
                      <a:pt x="1712812" y="226676"/>
                      <a:pt x="1764406" y="223234"/>
                      <a:pt x="1815921" y="218941"/>
                    </a:cubicBezTo>
                    <a:cubicBezTo>
                      <a:pt x="1878433" y="227871"/>
                      <a:pt x="1908424" y="222459"/>
                      <a:pt x="1957589" y="257577"/>
                    </a:cubicBezTo>
                    <a:cubicBezTo>
                      <a:pt x="1972410" y="268163"/>
                      <a:pt x="1981849" y="285032"/>
                      <a:pt x="1996226" y="296214"/>
                    </a:cubicBezTo>
                    <a:cubicBezTo>
                      <a:pt x="2065521" y="350110"/>
                      <a:pt x="2044144" y="347729"/>
                      <a:pt x="2086378" y="347729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801"/>
              </a:p>
            </p:txBody>
          </p:sp>
          <p:sp>
            <p:nvSpPr>
              <p:cNvPr id="29" name="Freeform 28"/>
              <p:cNvSpPr/>
              <p:nvPr/>
            </p:nvSpPr>
            <p:spPr>
              <a:xfrm>
                <a:off x="3657600" y="4940010"/>
                <a:ext cx="2086378" cy="347744"/>
              </a:xfrm>
              <a:custGeom>
                <a:avLst/>
                <a:gdLst>
                  <a:gd name="connsiteX0" fmla="*/ 0 w 2086378"/>
                  <a:gd name="connsiteY0" fmla="*/ 218941 h 347744"/>
                  <a:gd name="connsiteX1" fmla="*/ 283335 w 2086378"/>
                  <a:gd name="connsiteY1" fmla="*/ 154546 h 347744"/>
                  <a:gd name="connsiteX2" fmla="*/ 412124 w 2086378"/>
                  <a:gd name="connsiteY2" fmla="*/ 115910 h 347744"/>
                  <a:gd name="connsiteX3" fmla="*/ 502276 w 2086378"/>
                  <a:gd name="connsiteY3" fmla="*/ 90152 h 347744"/>
                  <a:gd name="connsiteX4" fmla="*/ 579550 w 2086378"/>
                  <a:gd name="connsiteY4" fmla="*/ 38636 h 347744"/>
                  <a:gd name="connsiteX5" fmla="*/ 631065 w 2086378"/>
                  <a:gd name="connsiteY5" fmla="*/ 25758 h 347744"/>
                  <a:gd name="connsiteX6" fmla="*/ 669702 w 2086378"/>
                  <a:gd name="connsiteY6" fmla="*/ 12879 h 347744"/>
                  <a:gd name="connsiteX7" fmla="*/ 734096 w 2086378"/>
                  <a:gd name="connsiteY7" fmla="*/ 0 h 347744"/>
                  <a:gd name="connsiteX8" fmla="*/ 798490 w 2086378"/>
                  <a:gd name="connsiteY8" fmla="*/ 12879 h 347744"/>
                  <a:gd name="connsiteX9" fmla="*/ 875764 w 2086378"/>
                  <a:gd name="connsiteY9" fmla="*/ 38636 h 347744"/>
                  <a:gd name="connsiteX10" fmla="*/ 991674 w 2086378"/>
                  <a:gd name="connsiteY10" fmla="*/ 141667 h 347744"/>
                  <a:gd name="connsiteX11" fmla="*/ 1017431 w 2086378"/>
                  <a:gd name="connsiteY11" fmla="*/ 180304 h 347744"/>
                  <a:gd name="connsiteX12" fmla="*/ 1094704 w 2086378"/>
                  <a:gd name="connsiteY12" fmla="*/ 257577 h 347744"/>
                  <a:gd name="connsiteX13" fmla="*/ 1558344 w 2086378"/>
                  <a:gd name="connsiteY13" fmla="*/ 244698 h 347744"/>
                  <a:gd name="connsiteX14" fmla="*/ 1661375 w 2086378"/>
                  <a:gd name="connsiteY14" fmla="*/ 231820 h 347744"/>
                  <a:gd name="connsiteX15" fmla="*/ 1815921 w 2086378"/>
                  <a:gd name="connsiteY15" fmla="*/ 218941 h 347744"/>
                  <a:gd name="connsiteX16" fmla="*/ 1957589 w 2086378"/>
                  <a:gd name="connsiteY16" fmla="*/ 257577 h 347744"/>
                  <a:gd name="connsiteX17" fmla="*/ 1996226 w 2086378"/>
                  <a:gd name="connsiteY17" fmla="*/ 296214 h 347744"/>
                  <a:gd name="connsiteX18" fmla="*/ 2086378 w 2086378"/>
                  <a:gd name="connsiteY18" fmla="*/ 347729 h 347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086378" h="347744">
                    <a:moveTo>
                      <a:pt x="0" y="218941"/>
                    </a:moveTo>
                    <a:cubicBezTo>
                      <a:pt x="136801" y="136861"/>
                      <a:pt x="11957" y="199775"/>
                      <a:pt x="283335" y="154546"/>
                    </a:cubicBezTo>
                    <a:cubicBezTo>
                      <a:pt x="346235" y="144063"/>
                      <a:pt x="361346" y="130418"/>
                      <a:pt x="412124" y="115910"/>
                    </a:cubicBezTo>
                    <a:cubicBezTo>
                      <a:pt x="425856" y="111986"/>
                      <a:pt x="485927" y="99235"/>
                      <a:pt x="502276" y="90152"/>
                    </a:cubicBezTo>
                    <a:cubicBezTo>
                      <a:pt x="529337" y="75118"/>
                      <a:pt x="549517" y="46144"/>
                      <a:pt x="579550" y="38636"/>
                    </a:cubicBezTo>
                    <a:cubicBezTo>
                      <a:pt x="596722" y="34343"/>
                      <a:pt x="614046" y="30620"/>
                      <a:pt x="631065" y="25758"/>
                    </a:cubicBezTo>
                    <a:cubicBezTo>
                      <a:pt x="644118" y="22029"/>
                      <a:pt x="656532" y="16172"/>
                      <a:pt x="669702" y="12879"/>
                    </a:cubicBezTo>
                    <a:cubicBezTo>
                      <a:pt x="690938" y="7570"/>
                      <a:pt x="712631" y="4293"/>
                      <a:pt x="734096" y="0"/>
                    </a:cubicBezTo>
                    <a:cubicBezTo>
                      <a:pt x="755561" y="4293"/>
                      <a:pt x="777372" y="7120"/>
                      <a:pt x="798490" y="12879"/>
                    </a:cubicBezTo>
                    <a:cubicBezTo>
                      <a:pt x="824685" y="20023"/>
                      <a:pt x="875764" y="38636"/>
                      <a:pt x="875764" y="38636"/>
                    </a:cubicBezTo>
                    <a:cubicBezTo>
                      <a:pt x="922216" y="69605"/>
                      <a:pt x="956391" y="88741"/>
                      <a:pt x="991674" y="141667"/>
                    </a:cubicBezTo>
                    <a:cubicBezTo>
                      <a:pt x="1000260" y="154546"/>
                      <a:pt x="1007148" y="168735"/>
                      <a:pt x="1017431" y="180304"/>
                    </a:cubicBezTo>
                    <a:cubicBezTo>
                      <a:pt x="1041632" y="207530"/>
                      <a:pt x="1094704" y="257577"/>
                      <a:pt x="1094704" y="257577"/>
                    </a:cubicBezTo>
                    <a:lnTo>
                      <a:pt x="1558344" y="244698"/>
                    </a:lnTo>
                    <a:cubicBezTo>
                      <a:pt x="1592919" y="243126"/>
                      <a:pt x="1626936" y="235264"/>
                      <a:pt x="1661375" y="231820"/>
                    </a:cubicBezTo>
                    <a:cubicBezTo>
                      <a:pt x="1712812" y="226676"/>
                      <a:pt x="1764406" y="223234"/>
                      <a:pt x="1815921" y="218941"/>
                    </a:cubicBezTo>
                    <a:cubicBezTo>
                      <a:pt x="1878433" y="227871"/>
                      <a:pt x="1908424" y="222459"/>
                      <a:pt x="1957589" y="257577"/>
                    </a:cubicBezTo>
                    <a:cubicBezTo>
                      <a:pt x="1972410" y="268163"/>
                      <a:pt x="1981849" y="285032"/>
                      <a:pt x="1996226" y="296214"/>
                    </a:cubicBezTo>
                    <a:cubicBezTo>
                      <a:pt x="2065521" y="350110"/>
                      <a:pt x="2044144" y="347729"/>
                      <a:pt x="2086378" y="347729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801"/>
              </a:p>
            </p:txBody>
          </p:sp>
          <p:sp>
            <p:nvSpPr>
              <p:cNvPr id="30" name="Freeform 29"/>
              <p:cNvSpPr/>
              <p:nvPr/>
            </p:nvSpPr>
            <p:spPr>
              <a:xfrm>
                <a:off x="4700789" y="6012032"/>
                <a:ext cx="2086378" cy="347744"/>
              </a:xfrm>
              <a:custGeom>
                <a:avLst/>
                <a:gdLst>
                  <a:gd name="connsiteX0" fmla="*/ 0 w 2086378"/>
                  <a:gd name="connsiteY0" fmla="*/ 218941 h 347744"/>
                  <a:gd name="connsiteX1" fmla="*/ 283335 w 2086378"/>
                  <a:gd name="connsiteY1" fmla="*/ 154546 h 347744"/>
                  <a:gd name="connsiteX2" fmla="*/ 412124 w 2086378"/>
                  <a:gd name="connsiteY2" fmla="*/ 115910 h 347744"/>
                  <a:gd name="connsiteX3" fmla="*/ 502276 w 2086378"/>
                  <a:gd name="connsiteY3" fmla="*/ 90152 h 347744"/>
                  <a:gd name="connsiteX4" fmla="*/ 579550 w 2086378"/>
                  <a:gd name="connsiteY4" fmla="*/ 38636 h 347744"/>
                  <a:gd name="connsiteX5" fmla="*/ 631065 w 2086378"/>
                  <a:gd name="connsiteY5" fmla="*/ 25758 h 347744"/>
                  <a:gd name="connsiteX6" fmla="*/ 669702 w 2086378"/>
                  <a:gd name="connsiteY6" fmla="*/ 12879 h 347744"/>
                  <a:gd name="connsiteX7" fmla="*/ 734096 w 2086378"/>
                  <a:gd name="connsiteY7" fmla="*/ 0 h 347744"/>
                  <a:gd name="connsiteX8" fmla="*/ 798490 w 2086378"/>
                  <a:gd name="connsiteY8" fmla="*/ 12879 h 347744"/>
                  <a:gd name="connsiteX9" fmla="*/ 875764 w 2086378"/>
                  <a:gd name="connsiteY9" fmla="*/ 38636 h 347744"/>
                  <a:gd name="connsiteX10" fmla="*/ 991674 w 2086378"/>
                  <a:gd name="connsiteY10" fmla="*/ 141667 h 347744"/>
                  <a:gd name="connsiteX11" fmla="*/ 1017431 w 2086378"/>
                  <a:gd name="connsiteY11" fmla="*/ 180304 h 347744"/>
                  <a:gd name="connsiteX12" fmla="*/ 1094704 w 2086378"/>
                  <a:gd name="connsiteY12" fmla="*/ 257577 h 347744"/>
                  <a:gd name="connsiteX13" fmla="*/ 1558344 w 2086378"/>
                  <a:gd name="connsiteY13" fmla="*/ 244698 h 347744"/>
                  <a:gd name="connsiteX14" fmla="*/ 1661375 w 2086378"/>
                  <a:gd name="connsiteY14" fmla="*/ 231820 h 347744"/>
                  <a:gd name="connsiteX15" fmla="*/ 1815921 w 2086378"/>
                  <a:gd name="connsiteY15" fmla="*/ 218941 h 347744"/>
                  <a:gd name="connsiteX16" fmla="*/ 1957589 w 2086378"/>
                  <a:gd name="connsiteY16" fmla="*/ 257577 h 347744"/>
                  <a:gd name="connsiteX17" fmla="*/ 1996226 w 2086378"/>
                  <a:gd name="connsiteY17" fmla="*/ 296214 h 347744"/>
                  <a:gd name="connsiteX18" fmla="*/ 2086378 w 2086378"/>
                  <a:gd name="connsiteY18" fmla="*/ 347729 h 347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086378" h="347744">
                    <a:moveTo>
                      <a:pt x="0" y="218941"/>
                    </a:moveTo>
                    <a:cubicBezTo>
                      <a:pt x="136801" y="136861"/>
                      <a:pt x="11957" y="199775"/>
                      <a:pt x="283335" y="154546"/>
                    </a:cubicBezTo>
                    <a:cubicBezTo>
                      <a:pt x="346235" y="144063"/>
                      <a:pt x="361346" y="130418"/>
                      <a:pt x="412124" y="115910"/>
                    </a:cubicBezTo>
                    <a:cubicBezTo>
                      <a:pt x="425856" y="111986"/>
                      <a:pt x="485927" y="99235"/>
                      <a:pt x="502276" y="90152"/>
                    </a:cubicBezTo>
                    <a:cubicBezTo>
                      <a:pt x="529337" y="75118"/>
                      <a:pt x="549517" y="46144"/>
                      <a:pt x="579550" y="38636"/>
                    </a:cubicBezTo>
                    <a:cubicBezTo>
                      <a:pt x="596722" y="34343"/>
                      <a:pt x="614046" y="30620"/>
                      <a:pt x="631065" y="25758"/>
                    </a:cubicBezTo>
                    <a:cubicBezTo>
                      <a:pt x="644118" y="22029"/>
                      <a:pt x="656532" y="16172"/>
                      <a:pt x="669702" y="12879"/>
                    </a:cubicBezTo>
                    <a:cubicBezTo>
                      <a:pt x="690938" y="7570"/>
                      <a:pt x="712631" y="4293"/>
                      <a:pt x="734096" y="0"/>
                    </a:cubicBezTo>
                    <a:cubicBezTo>
                      <a:pt x="755561" y="4293"/>
                      <a:pt x="777372" y="7120"/>
                      <a:pt x="798490" y="12879"/>
                    </a:cubicBezTo>
                    <a:cubicBezTo>
                      <a:pt x="824685" y="20023"/>
                      <a:pt x="875764" y="38636"/>
                      <a:pt x="875764" y="38636"/>
                    </a:cubicBezTo>
                    <a:cubicBezTo>
                      <a:pt x="922216" y="69605"/>
                      <a:pt x="956391" y="88741"/>
                      <a:pt x="991674" y="141667"/>
                    </a:cubicBezTo>
                    <a:cubicBezTo>
                      <a:pt x="1000260" y="154546"/>
                      <a:pt x="1007148" y="168735"/>
                      <a:pt x="1017431" y="180304"/>
                    </a:cubicBezTo>
                    <a:cubicBezTo>
                      <a:pt x="1041632" y="207530"/>
                      <a:pt x="1094704" y="257577"/>
                      <a:pt x="1094704" y="257577"/>
                    </a:cubicBezTo>
                    <a:lnTo>
                      <a:pt x="1558344" y="244698"/>
                    </a:lnTo>
                    <a:cubicBezTo>
                      <a:pt x="1592919" y="243126"/>
                      <a:pt x="1626936" y="235264"/>
                      <a:pt x="1661375" y="231820"/>
                    </a:cubicBezTo>
                    <a:cubicBezTo>
                      <a:pt x="1712812" y="226676"/>
                      <a:pt x="1764406" y="223234"/>
                      <a:pt x="1815921" y="218941"/>
                    </a:cubicBezTo>
                    <a:cubicBezTo>
                      <a:pt x="1878433" y="227871"/>
                      <a:pt x="1908424" y="222459"/>
                      <a:pt x="1957589" y="257577"/>
                    </a:cubicBezTo>
                    <a:cubicBezTo>
                      <a:pt x="1972410" y="268163"/>
                      <a:pt x="1981849" y="285032"/>
                      <a:pt x="1996226" y="296214"/>
                    </a:cubicBezTo>
                    <a:cubicBezTo>
                      <a:pt x="2065521" y="350110"/>
                      <a:pt x="2044144" y="347729"/>
                      <a:pt x="2086378" y="347729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801"/>
              </a:p>
            </p:txBody>
          </p:sp>
          <p:sp>
            <p:nvSpPr>
              <p:cNvPr id="31" name="Freeform 30"/>
              <p:cNvSpPr/>
              <p:nvPr/>
            </p:nvSpPr>
            <p:spPr>
              <a:xfrm>
                <a:off x="6529589" y="4940010"/>
                <a:ext cx="2086378" cy="347744"/>
              </a:xfrm>
              <a:custGeom>
                <a:avLst/>
                <a:gdLst>
                  <a:gd name="connsiteX0" fmla="*/ 0 w 2086378"/>
                  <a:gd name="connsiteY0" fmla="*/ 218941 h 347744"/>
                  <a:gd name="connsiteX1" fmla="*/ 283335 w 2086378"/>
                  <a:gd name="connsiteY1" fmla="*/ 154546 h 347744"/>
                  <a:gd name="connsiteX2" fmla="*/ 412124 w 2086378"/>
                  <a:gd name="connsiteY2" fmla="*/ 115910 h 347744"/>
                  <a:gd name="connsiteX3" fmla="*/ 502276 w 2086378"/>
                  <a:gd name="connsiteY3" fmla="*/ 90152 h 347744"/>
                  <a:gd name="connsiteX4" fmla="*/ 579550 w 2086378"/>
                  <a:gd name="connsiteY4" fmla="*/ 38636 h 347744"/>
                  <a:gd name="connsiteX5" fmla="*/ 631065 w 2086378"/>
                  <a:gd name="connsiteY5" fmla="*/ 25758 h 347744"/>
                  <a:gd name="connsiteX6" fmla="*/ 669702 w 2086378"/>
                  <a:gd name="connsiteY6" fmla="*/ 12879 h 347744"/>
                  <a:gd name="connsiteX7" fmla="*/ 734096 w 2086378"/>
                  <a:gd name="connsiteY7" fmla="*/ 0 h 347744"/>
                  <a:gd name="connsiteX8" fmla="*/ 798490 w 2086378"/>
                  <a:gd name="connsiteY8" fmla="*/ 12879 h 347744"/>
                  <a:gd name="connsiteX9" fmla="*/ 875764 w 2086378"/>
                  <a:gd name="connsiteY9" fmla="*/ 38636 h 347744"/>
                  <a:gd name="connsiteX10" fmla="*/ 991674 w 2086378"/>
                  <a:gd name="connsiteY10" fmla="*/ 141667 h 347744"/>
                  <a:gd name="connsiteX11" fmla="*/ 1017431 w 2086378"/>
                  <a:gd name="connsiteY11" fmla="*/ 180304 h 347744"/>
                  <a:gd name="connsiteX12" fmla="*/ 1094704 w 2086378"/>
                  <a:gd name="connsiteY12" fmla="*/ 257577 h 347744"/>
                  <a:gd name="connsiteX13" fmla="*/ 1558344 w 2086378"/>
                  <a:gd name="connsiteY13" fmla="*/ 244698 h 347744"/>
                  <a:gd name="connsiteX14" fmla="*/ 1661375 w 2086378"/>
                  <a:gd name="connsiteY14" fmla="*/ 231820 h 347744"/>
                  <a:gd name="connsiteX15" fmla="*/ 1815921 w 2086378"/>
                  <a:gd name="connsiteY15" fmla="*/ 218941 h 347744"/>
                  <a:gd name="connsiteX16" fmla="*/ 1957589 w 2086378"/>
                  <a:gd name="connsiteY16" fmla="*/ 257577 h 347744"/>
                  <a:gd name="connsiteX17" fmla="*/ 1996226 w 2086378"/>
                  <a:gd name="connsiteY17" fmla="*/ 296214 h 347744"/>
                  <a:gd name="connsiteX18" fmla="*/ 2086378 w 2086378"/>
                  <a:gd name="connsiteY18" fmla="*/ 347729 h 347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086378" h="347744">
                    <a:moveTo>
                      <a:pt x="0" y="218941"/>
                    </a:moveTo>
                    <a:cubicBezTo>
                      <a:pt x="136801" y="136861"/>
                      <a:pt x="11957" y="199775"/>
                      <a:pt x="283335" y="154546"/>
                    </a:cubicBezTo>
                    <a:cubicBezTo>
                      <a:pt x="346235" y="144063"/>
                      <a:pt x="361346" y="130418"/>
                      <a:pt x="412124" y="115910"/>
                    </a:cubicBezTo>
                    <a:cubicBezTo>
                      <a:pt x="425856" y="111986"/>
                      <a:pt x="485927" y="99235"/>
                      <a:pt x="502276" y="90152"/>
                    </a:cubicBezTo>
                    <a:cubicBezTo>
                      <a:pt x="529337" y="75118"/>
                      <a:pt x="549517" y="46144"/>
                      <a:pt x="579550" y="38636"/>
                    </a:cubicBezTo>
                    <a:cubicBezTo>
                      <a:pt x="596722" y="34343"/>
                      <a:pt x="614046" y="30620"/>
                      <a:pt x="631065" y="25758"/>
                    </a:cubicBezTo>
                    <a:cubicBezTo>
                      <a:pt x="644118" y="22029"/>
                      <a:pt x="656532" y="16172"/>
                      <a:pt x="669702" y="12879"/>
                    </a:cubicBezTo>
                    <a:cubicBezTo>
                      <a:pt x="690938" y="7570"/>
                      <a:pt x="712631" y="4293"/>
                      <a:pt x="734096" y="0"/>
                    </a:cubicBezTo>
                    <a:cubicBezTo>
                      <a:pt x="755561" y="4293"/>
                      <a:pt x="777372" y="7120"/>
                      <a:pt x="798490" y="12879"/>
                    </a:cubicBezTo>
                    <a:cubicBezTo>
                      <a:pt x="824685" y="20023"/>
                      <a:pt x="875764" y="38636"/>
                      <a:pt x="875764" y="38636"/>
                    </a:cubicBezTo>
                    <a:cubicBezTo>
                      <a:pt x="922216" y="69605"/>
                      <a:pt x="956391" y="88741"/>
                      <a:pt x="991674" y="141667"/>
                    </a:cubicBezTo>
                    <a:cubicBezTo>
                      <a:pt x="1000260" y="154546"/>
                      <a:pt x="1007148" y="168735"/>
                      <a:pt x="1017431" y="180304"/>
                    </a:cubicBezTo>
                    <a:cubicBezTo>
                      <a:pt x="1041632" y="207530"/>
                      <a:pt x="1094704" y="257577"/>
                      <a:pt x="1094704" y="257577"/>
                    </a:cubicBezTo>
                    <a:lnTo>
                      <a:pt x="1558344" y="244698"/>
                    </a:lnTo>
                    <a:cubicBezTo>
                      <a:pt x="1592919" y="243126"/>
                      <a:pt x="1626936" y="235264"/>
                      <a:pt x="1661375" y="231820"/>
                    </a:cubicBezTo>
                    <a:cubicBezTo>
                      <a:pt x="1712812" y="226676"/>
                      <a:pt x="1764406" y="223234"/>
                      <a:pt x="1815921" y="218941"/>
                    </a:cubicBezTo>
                    <a:cubicBezTo>
                      <a:pt x="1878433" y="227871"/>
                      <a:pt x="1908424" y="222459"/>
                      <a:pt x="1957589" y="257577"/>
                    </a:cubicBezTo>
                    <a:cubicBezTo>
                      <a:pt x="1972410" y="268163"/>
                      <a:pt x="1981849" y="285032"/>
                      <a:pt x="1996226" y="296214"/>
                    </a:cubicBezTo>
                    <a:cubicBezTo>
                      <a:pt x="2065521" y="350110"/>
                      <a:pt x="2044144" y="347729"/>
                      <a:pt x="2086378" y="347729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801"/>
              </a:p>
            </p:txBody>
          </p:sp>
          <p:sp>
            <p:nvSpPr>
              <p:cNvPr id="32" name="Freeform 31"/>
              <p:cNvSpPr/>
              <p:nvPr/>
            </p:nvSpPr>
            <p:spPr>
              <a:xfrm>
                <a:off x="7714446" y="5924808"/>
                <a:ext cx="2086378" cy="347744"/>
              </a:xfrm>
              <a:custGeom>
                <a:avLst/>
                <a:gdLst>
                  <a:gd name="connsiteX0" fmla="*/ 0 w 2086378"/>
                  <a:gd name="connsiteY0" fmla="*/ 218941 h 347744"/>
                  <a:gd name="connsiteX1" fmla="*/ 283335 w 2086378"/>
                  <a:gd name="connsiteY1" fmla="*/ 154546 h 347744"/>
                  <a:gd name="connsiteX2" fmla="*/ 412124 w 2086378"/>
                  <a:gd name="connsiteY2" fmla="*/ 115910 h 347744"/>
                  <a:gd name="connsiteX3" fmla="*/ 502276 w 2086378"/>
                  <a:gd name="connsiteY3" fmla="*/ 90152 h 347744"/>
                  <a:gd name="connsiteX4" fmla="*/ 579550 w 2086378"/>
                  <a:gd name="connsiteY4" fmla="*/ 38636 h 347744"/>
                  <a:gd name="connsiteX5" fmla="*/ 631065 w 2086378"/>
                  <a:gd name="connsiteY5" fmla="*/ 25758 h 347744"/>
                  <a:gd name="connsiteX6" fmla="*/ 669702 w 2086378"/>
                  <a:gd name="connsiteY6" fmla="*/ 12879 h 347744"/>
                  <a:gd name="connsiteX7" fmla="*/ 734096 w 2086378"/>
                  <a:gd name="connsiteY7" fmla="*/ 0 h 347744"/>
                  <a:gd name="connsiteX8" fmla="*/ 798490 w 2086378"/>
                  <a:gd name="connsiteY8" fmla="*/ 12879 h 347744"/>
                  <a:gd name="connsiteX9" fmla="*/ 875764 w 2086378"/>
                  <a:gd name="connsiteY9" fmla="*/ 38636 h 347744"/>
                  <a:gd name="connsiteX10" fmla="*/ 991674 w 2086378"/>
                  <a:gd name="connsiteY10" fmla="*/ 141667 h 347744"/>
                  <a:gd name="connsiteX11" fmla="*/ 1017431 w 2086378"/>
                  <a:gd name="connsiteY11" fmla="*/ 180304 h 347744"/>
                  <a:gd name="connsiteX12" fmla="*/ 1094704 w 2086378"/>
                  <a:gd name="connsiteY12" fmla="*/ 257577 h 347744"/>
                  <a:gd name="connsiteX13" fmla="*/ 1558344 w 2086378"/>
                  <a:gd name="connsiteY13" fmla="*/ 244698 h 347744"/>
                  <a:gd name="connsiteX14" fmla="*/ 1661375 w 2086378"/>
                  <a:gd name="connsiteY14" fmla="*/ 231820 h 347744"/>
                  <a:gd name="connsiteX15" fmla="*/ 1815921 w 2086378"/>
                  <a:gd name="connsiteY15" fmla="*/ 218941 h 347744"/>
                  <a:gd name="connsiteX16" fmla="*/ 1957589 w 2086378"/>
                  <a:gd name="connsiteY16" fmla="*/ 257577 h 347744"/>
                  <a:gd name="connsiteX17" fmla="*/ 1996226 w 2086378"/>
                  <a:gd name="connsiteY17" fmla="*/ 296214 h 347744"/>
                  <a:gd name="connsiteX18" fmla="*/ 2086378 w 2086378"/>
                  <a:gd name="connsiteY18" fmla="*/ 347729 h 347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086378" h="347744">
                    <a:moveTo>
                      <a:pt x="0" y="218941"/>
                    </a:moveTo>
                    <a:cubicBezTo>
                      <a:pt x="136801" y="136861"/>
                      <a:pt x="11957" y="199775"/>
                      <a:pt x="283335" y="154546"/>
                    </a:cubicBezTo>
                    <a:cubicBezTo>
                      <a:pt x="346235" y="144063"/>
                      <a:pt x="361346" y="130418"/>
                      <a:pt x="412124" y="115910"/>
                    </a:cubicBezTo>
                    <a:cubicBezTo>
                      <a:pt x="425856" y="111986"/>
                      <a:pt x="485927" y="99235"/>
                      <a:pt x="502276" y="90152"/>
                    </a:cubicBezTo>
                    <a:cubicBezTo>
                      <a:pt x="529337" y="75118"/>
                      <a:pt x="549517" y="46144"/>
                      <a:pt x="579550" y="38636"/>
                    </a:cubicBezTo>
                    <a:cubicBezTo>
                      <a:pt x="596722" y="34343"/>
                      <a:pt x="614046" y="30620"/>
                      <a:pt x="631065" y="25758"/>
                    </a:cubicBezTo>
                    <a:cubicBezTo>
                      <a:pt x="644118" y="22029"/>
                      <a:pt x="656532" y="16172"/>
                      <a:pt x="669702" y="12879"/>
                    </a:cubicBezTo>
                    <a:cubicBezTo>
                      <a:pt x="690938" y="7570"/>
                      <a:pt x="712631" y="4293"/>
                      <a:pt x="734096" y="0"/>
                    </a:cubicBezTo>
                    <a:cubicBezTo>
                      <a:pt x="755561" y="4293"/>
                      <a:pt x="777372" y="7120"/>
                      <a:pt x="798490" y="12879"/>
                    </a:cubicBezTo>
                    <a:cubicBezTo>
                      <a:pt x="824685" y="20023"/>
                      <a:pt x="875764" y="38636"/>
                      <a:pt x="875764" y="38636"/>
                    </a:cubicBezTo>
                    <a:cubicBezTo>
                      <a:pt x="922216" y="69605"/>
                      <a:pt x="956391" y="88741"/>
                      <a:pt x="991674" y="141667"/>
                    </a:cubicBezTo>
                    <a:cubicBezTo>
                      <a:pt x="1000260" y="154546"/>
                      <a:pt x="1007148" y="168735"/>
                      <a:pt x="1017431" y="180304"/>
                    </a:cubicBezTo>
                    <a:cubicBezTo>
                      <a:pt x="1041632" y="207530"/>
                      <a:pt x="1094704" y="257577"/>
                      <a:pt x="1094704" y="257577"/>
                    </a:cubicBezTo>
                    <a:lnTo>
                      <a:pt x="1558344" y="244698"/>
                    </a:lnTo>
                    <a:cubicBezTo>
                      <a:pt x="1592919" y="243126"/>
                      <a:pt x="1626936" y="235264"/>
                      <a:pt x="1661375" y="231820"/>
                    </a:cubicBezTo>
                    <a:cubicBezTo>
                      <a:pt x="1712812" y="226676"/>
                      <a:pt x="1764406" y="223234"/>
                      <a:pt x="1815921" y="218941"/>
                    </a:cubicBezTo>
                    <a:cubicBezTo>
                      <a:pt x="1878433" y="227871"/>
                      <a:pt x="1908424" y="222459"/>
                      <a:pt x="1957589" y="257577"/>
                    </a:cubicBezTo>
                    <a:cubicBezTo>
                      <a:pt x="1972410" y="268163"/>
                      <a:pt x="1981849" y="285032"/>
                      <a:pt x="1996226" y="296214"/>
                    </a:cubicBezTo>
                    <a:cubicBezTo>
                      <a:pt x="2065521" y="350110"/>
                      <a:pt x="2044144" y="347729"/>
                      <a:pt x="2086378" y="347729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801"/>
              </a:p>
            </p:txBody>
          </p:sp>
          <p:sp>
            <p:nvSpPr>
              <p:cNvPr id="33" name="Freeform 32"/>
              <p:cNvSpPr/>
              <p:nvPr/>
            </p:nvSpPr>
            <p:spPr>
              <a:xfrm>
                <a:off x="9234153" y="5081586"/>
                <a:ext cx="2086378" cy="347744"/>
              </a:xfrm>
              <a:custGeom>
                <a:avLst/>
                <a:gdLst>
                  <a:gd name="connsiteX0" fmla="*/ 0 w 2086378"/>
                  <a:gd name="connsiteY0" fmla="*/ 218941 h 347744"/>
                  <a:gd name="connsiteX1" fmla="*/ 283335 w 2086378"/>
                  <a:gd name="connsiteY1" fmla="*/ 154546 h 347744"/>
                  <a:gd name="connsiteX2" fmla="*/ 412124 w 2086378"/>
                  <a:gd name="connsiteY2" fmla="*/ 115910 h 347744"/>
                  <a:gd name="connsiteX3" fmla="*/ 502276 w 2086378"/>
                  <a:gd name="connsiteY3" fmla="*/ 90152 h 347744"/>
                  <a:gd name="connsiteX4" fmla="*/ 579550 w 2086378"/>
                  <a:gd name="connsiteY4" fmla="*/ 38636 h 347744"/>
                  <a:gd name="connsiteX5" fmla="*/ 631065 w 2086378"/>
                  <a:gd name="connsiteY5" fmla="*/ 25758 h 347744"/>
                  <a:gd name="connsiteX6" fmla="*/ 669702 w 2086378"/>
                  <a:gd name="connsiteY6" fmla="*/ 12879 h 347744"/>
                  <a:gd name="connsiteX7" fmla="*/ 734096 w 2086378"/>
                  <a:gd name="connsiteY7" fmla="*/ 0 h 347744"/>
                  <a:gd name="connsiteX8" fmla="*/ 798490 w 2086378"/>
                  <a:gd name="connsiteY8" fmla="*/ 12879 h 347744"/>
                  <a:gd name="connsiteX9" fmla="*/ 875764 w 2086378"/>
                  <a:gd name="connsiteY9" fmla="*/ 38636 h 347744"/>
                  <a:gd name="connsiteX10" fmla="*/ 991674 w 2086378"/>
                  <a:gd name="connsiteY10" fmla="*/ 141667 h 347744"/>
                  <a:gd name="connsiteX11" fmla="*/ 1017431 w 2086378"/>
                  <a:gd name="connsiteY11" fmla="*/ 180304 h 347744"/>
                  <a:gd name="connsiteX12" fmla="*/ 1094704 w 2086378"/>
                  <a:gd name="connsiteY12" fmla="*/ 257577 h 347744"/>
                  <a:gd name="connsiteX13" fmla="*/ 1558344 w 2086378"/>
                  <a:gd name="connsiteY13" fmla="*/ 244698 h 347744"/>
                  <a:gd name="connsiteX14" fmla="*/ 1661375 w 2086378"/>
                  <a:gd name="connsiteY14" fmla="*/ 231820 h 347744"/>
                  <a:gd name="connsiteX15" fmla="*/ 1815921 w 2086378"/>
                  <a:gd name="connsiteY15" fmla="*/ 218941 h 347744"/>
                  <a:gd name="connsiteX16" fmla="*/ 1957589 w 2086378"/>
                  <a:gd name="connsiteY16" fmla="*/ 257577 h 347744"/>
                  <a:gd name="connsiteX17" fmla="*/ 1996226 w 2086378"/>
                  <a:gd name="connsiteY17" fmla="*/ 296214 h 347744"/>
                  <a:gd name="connsiteX18" fmla="*/ 2086378 w 2086378"/>
                  <a:gd name="connsiteY18" fmla="*/ 347729 h 347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086378" h="347744">
                    <a:moveTo>
                      <a:pt x="0" y="218941"/>
                    </a:moveTo>
                    <a:cubicBezTo>
                      <a:pt x="136801" y="136861"/>
                      <a:pt x="11957" y="199775"/>
                      <a:pt x="283335" y="154546"/>
                    </a:cubicBezTo>
                    <a:cubicBezTo>
                      <a:pt x="346235" y="144063"/>
                      <a:pt x="361346" y="130418"/>
                      <a:pt x="412124" y="115910"/>
                    </a:cubicBezTo>
                    <a:cubicBezTo>
                      <a:pt x="425856" y="111986"/>
                      <a:pt x="485927" y="99235"/>
                      <a:pt x="502276" y="90152"/>
                    </a:cubicBezTo>
                    <a:cubicBezTo>
                      <a:pt x="529337" y="75118"/>
                      <a:pt x="549517" y="46144"/>
                      <a:pt x="579550" y="38636"/>
                    </a:cubicBezTo>
                    <a:cubicBezTo>
                      <a:pt x="596722" y="34343"/>
                      <a:pt x="614046" y="30620"/>
                      <a:pt x="631065" y="25758"/>
                    </a:cubicBezTo>
                    <a:cubicBezTo>
                      <a:pt x="644118" y="22029"/>
                      <a:pt x="656532" y="16172"/>
                      <a:pt x="669702" y="12879"/>
                    </a:cubicBezTo>
                    <a:cubicBezTo>
                      <a:pt x="690938" y="7570"/>
                      <a:pt x="712631" y="4293"/>
                      <a:pt x="734096" y="0"/>
                    </a:cubicBezTo>
                    <a:cubicBezTo>
                      <a:pt x="755561" y="4293"/>
                      <a:pt x="777372" y="7120"/>
                      <a:pt x="798490" y="12879"/>
                    </a:cubicBezTo>
                    <a:cubicBezTo>
                      <a:pt x="824685" y="20023"/>
                      <a:pt x="875764" y="38636"/>
                      <a:pt x="875764" y="38636"/>
                    </a:cubicBezTo>
                    <a:cubicBezTo>
                      <a:pt x="922216" y="69605"/>
                      <a:pt x="956391" y="88741"/>
                      <a:pt x="991674" y="141667"/>
                    </a:cubicBezTo>
                    <a:cubicBezTo>
                      <a:pt x="1000260" y="154546"/>
                      <a:pt x="1007148" y="168735"/>
                      <a:pt x="1017431" y="180304"/>
                    </a:cubicBezTo>
                    <a:cubicBezTo>
                      <a:pt x="1041632" y="207530"/>
                      <a:pt x="1094704" y="257577"/>
                      <a:pt x="1094704" y="257577"/>
                    </a:cubicBezTo>
                    <a:lnTo>
                      <a:pt x="1558344" y="244698"/>
                    </a:lnTo>
                    <a:cubicBezTo>
                      <a:pt x="1592919" y="243126"/>
                      <a:pt x="1626936" y="235264"/>
                      <a:pt x="1661375" y="231820"/>
                    </a:cubicBezTo>
                    <a:cubicBezTo>
                      <a:pt x="1712812" y="226676"/>
                      <a:pt x="1764406" y="223234"/>
                      <a:pt x="1815921" y="218941"/>
                    </a:cubicBezTo>
                    <a:cubicBezTo>
                      <a:pt x="1878433" y="227871"/>
                      <a:pt x="1908424" y="222459"/>
                      <a:pt x="1957589" y="257577"/>
                    </a:cubicBezTo>
                    <a:cubicBezTo>
                      <a:pt x="1972410" y="268163"/>
                      <a:pt x="1981849" y="285032"/>
                      <a:pt x="1996226" y="296214"/>
                    </a:cubicBezTo>
                    <a:cubicBezTo>
                      <a:pt x="2065521" y="350110"/>
                      <a:pt x="2044144" y="347729"/>
                      <a:pt x="2086378" y="347729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801"/>
              </a:p>
            </p:txBody>
          </p:sp>
        </p:grpSp>
      </p:grpSp>
      <p:sp>
        <p:nvSpPr>
          <p:cNvPr id="38" name="Sun 37"/>
          <p:cNvSpPr/>
          <p:nvPr/>
        </p:nvSpPr>
        <p:spPr>
          <a:xfrm>
            <a:off x="316524" y="225083"/>
            <a:ext cx="1420836" cy="1350498"/>
          </a:xfrm>
          <a:prstGeom prst="sun">
            <a:avLst>
              <a:gd name="adj" fmla="val 28960"/>
            </a:avLst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7810" y="57611"/>
            <a:ext cx="3924164" cy="765349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latin typeface="Algerian" panose="04020705040A02060702" pitchFamily="82" charset="0"/>
              </a:rPr>
              <a:t>Boat Animation</a:t>
            </a:r>
            <a:endParaRPr lang="en-IN" sz="3600" dirty="0">
              <a:solidFill>
                <a:srgbClr val="C000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98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1.48148E-6 L 1.23073 0.00671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536" y="32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3.7037E-6 L -1.33998 0.00533 " pathEditMode="relative" rAng="0" ptsTypes="AA">
                                      <p:cBhvr>
                                        <p:cTn id="8" dur="3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005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mph" presetSubtype="0" repeatCount="indefinite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60000"/>
                <a:lumOff val="4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apezoid 1"/>
          <p:cNvSpPr/>
          <p:nvPr/>
        </p:nvSpPr>
        <p:spPr>
          <a:xfrm>
            <a:off x="5512161" y="3631842"/>
            <a:ext cx="811369" cy="3226159"/>
          </a:xfrm>
          <a:prstGeom prst="trapezoid">
            <a:avLst>
              <a:gd name="adj" fmla="val 32936"/>
            </a:avLst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1"/>
          </a:p>
        </p:txBody>
      </p:sp>
      <p:grpSp>
        <p:nvGrpSpPr>
          <p:cNvPr id="5" name="Group 4"/>
          <p:cNvGrpSpPr/>
          <p:nvPr/>
        </p:nvGrpSpPr>
        <p:grpSpPr>
          <a:xfrm rot="14003574">
            <a:off x="5684279" y="871144"/>
            <a:ext cx="307401" cy="5164429"/>
            <a:chOff x="7894749" y="785611"/>
            <a:chExt cx="463640" cy="5821252"/>
          </a:xfrm>
        </p:grpSpPr>
        <p:sp>
          <p:nvSpPr>
            <p:cNvPr id="3" name="Isosceles Triangle 2"/>
            <p:cNvSpPr/>
            <p:nvPr/>
          </p:nvSpPr>
          <p:spPr>
            <a:xfrm>
              <a:off x="7894749" y="785611"/>
              <a:ext cx="463640" cy="2910626"/>
            </a:xfrm>
            <a:prstGeom prst="triangl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1"/>
            </a:p>
          </p:txBody>
        </p:sp>
        <p:sp>
          <p:nvSpPr>
            <p:cNvPr id="4" name="Isosceles Triangle 3"/>
            <p:cNvSpPr/>
            <p:nvPr/>
          </p:nvSpPr>
          <p:spPr>
            <a:xfrm>
              <a:off x="7894749" y="3696237"/>
              <a:ext cx="463640" cy="2910626"/>
            </a:xfrm>
            <a:prstGeom prst="triangle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1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636094" y="807163"/>
            <a:ext cx="404779" cy="5164429"/>
            <a:chOff x="7894749" y="785611"/>
            <a:chExt cx="463640" cy="5821252"/>
          </a:xfrm>
        </p:grpSpPr>
        <p:sp>
          <p:nvSpPr>
            <p:cNvPr id="7" name="Isosceles Triangle 6"/>
            <p:cNvSpPr/>
            <p:nvPr/>
          </p:nvSpPr>
          <p:spPr>
            <a:xfrm>
              <a:off x="7894749" y="785611"/>
              <a:ext cx="463640" cy="2910626"/>
            </a:xfrm>
            <a:prstGeom prst="triangl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1"/>
            </a:p>
          </p:txBody>
        </p:sp>
        <p:sp>
          <p:nvSpPr>
            <p:cNvPr id="8" name="Isosceles Triangle 7"/>
            <p:cNvSpPr/>
            <p:nvPr/>
          </p:nvSpPr>
          <p:spPr>
            <a:xfrm>
              <a:off x="7894749" y="3696237"/>
              <a:ext cx="463640" cy="2910626"/>
            </a:xfrm>
            <a:prstGeom prst="triangle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1"/>
            </a:p>
          </p:txBody>
        </p:sp>
      </p:grpSp>
      <p:grpSp>
        <p:nvGrpSpPr>
          <p:cNvPr id="9" name="Group 8"/>
          <p:cNvGrpSpPr/>
          <p:nvPr/>
        </p:nvGrpSpPr>
        <p:grpSpPr>
          <a:xfrm rot="6828362">
            <a:off x="5718492" y="774832"/>
            <a:ext cx="459349" cy="5164429"/>
            <a:chOff x="7894749" y="785611"/>
            <a:chExt cx="463640" cy="5821252"/>
          </a:xfrm>
        </p:grpSpPr>
        <p:sp>
          <p:nvSpPr>
            <p:cNvPr id="10" name="Isosceles Triangle 9"/>
            <p:cNvSpPr/>
            <p:nvPr/>
          </p:nvSpPr>
          <p:spPr>
            <a:xfrm>
              <a:off x="7894749" y="785611"/>
              <a:ext cx="463640" cy="2910626"/>
            </a:xfrm>
            <a:prstGeom prst="triangl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1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7894749" y="3696237"/>
              <a:ext cx="463640" cy="2910626"/>
            </a:xfrm>
            <a:prstGeom prst="triangle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1"/>
            </a:p>
          </p:txBody>
        </p:sp>
      </p:grpSp>
      <p:sp>
        <p:nvSpPr>
          <p:cNvPr id="12" name="Oval 11"/>
          <p:cNvSpPr/>
          <p:nvPr/>
        </p:nvSpPr>
        <p:spPr>
          <a:xfrm>
            <a:off x="5512159" y="3000779"/>
            <a:ext cx="682579" cy="746976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1"/>
          </a:p>
        </p:txBody>
      </p:sp>
      <p:sp>
        <p:nvSpPr>
          <p:cNvPr id="13" name="Oval 12"/>
          <p:cNvSpPr/>
          <p:nvPr/>
        </p:nvSpPr>
        <p:spPr>
          <a:xfrm>
            <a:off x="5784962" y="3317099"/>
            <a:ext cx="109137" cy="12406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1"/>
          </a:p>
        </p:txBody>
      </p:sp>
      <p:sp>
        <p:nvSpPr>
          <p:cNvPr id="14" name="Trapezoid 13"/>
          <p:cNvSpPr/>
          <p:nvPr/>
        </p:nvSpPr>
        <p:spPr>
          <a:xfrm>
            <a:off x="9970276" y="4987109"/>
            <a:ext cx="628710" cy="1849385"/>
          </a:xfrm>
          <a:prstGeom prst="trapezoid">
            <a:avLst>
              <a:gd name="adj" fmla="val 32936"/>
            </a:avLst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1"/>
          </a:p>
        </p:txBody>
      </p:sp>
      <p:grpSp>
        <p:nvGrpSpPr>
          <p:cNvPr id="15" name="Group 14"/>
          <p:cNvGrpSpPr/>
          <p:nvPr/>
        </p:nvGrpSpPr>
        <p:grpSpPr>
          <a:xfrm rot="14003574">
            <a:off x="10134639" y="2883900"/>
            <a:ext cx="176218" cy="4001786"/>
            <a:chOff x="7894749" y="785611"/>
            <a:chExt cx="463640" cy="5821252"/>
          </a:xfrm>
        </p:grpSpPr>
        <p:sp>
          <p:nvSpPr>
            <p:cNvPr id="16" name="Isosceles Triangle 15"/>
            <p:cNvSpPr/>
            <p:nvPr/>
          </p:nvSpPr>
          <p:spPr>
            <a:xfrm>
              <a:off x="7894749" y="785611"/>
              <a:ext cx="463640" cy="2910626"/>
            </a:xfrm>
            <a:prstGeom prst="triangl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1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7894749" y="3696237"/>
              <a:ext cx="463640" cy="2910626"/>
            </a:xfrm>
            <a:prstGeom prst="triangle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1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0066313" y="3367868"/>
            <a:ext cx="313651" cy="2960493"/>
            <a:chOff x="7894749" y="785611"/>
            <a:chExt cx="463640" cy="5821252"/>
          </a:xfrm>
        </p:grpSpPr>
        <p:sp>
          <p:nvSpPr>
            <p:cNvPr id="19" name="Isosceles Triangle 18"/>
            <p:cNvSpPr/>
            <p:nvPr/>
          </p:nvSpPr>
          <p:spPr>
            <a:xfrm>
              <a:off x="7894749" y="785611"/>
              <a:ext cx="463640" cy="2910626"/>
            </a:xfrm>
            <a:prstGeom prst="triangl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1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7894749" y="3696237"/>
              <a:ext cx="463640" cy="2910626"/>
            </a:xfrm>
            <a:prstGeom prst="triangle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1"/>
            </a:p>
          </p:txBody>
        </p:sp>
      </p:grpSp>
      <p:grpSp>
        <p:nvGrpSpPr>
          <p:cNvPr id="21" name="Group 20"/>
          <p:cNvGrpSpPr/>
          <p:nvPr/>
        </p:nvGrpSpPr>
        <p:grpSpPr>
          <a:xfrm rot="6828362">
            <a:off x="10176469" y="2828687"/>
            <a:ext cx="263322" cy="4001786"/>
            <a:chOff x="7894749" y="785611"/>
            <a:chExt cx="463640" cy="5821252"/>
          </a:xfrm>
        </p:grpSpPr>
        <p:sp>
          <p:nvSpPr>
            <p:cNvPr id="22" name="Isosceles Triangle 21"/>
            <p:cNvSpPr/>
            <p:nvPr/>
          </p:nvSpPr>
          <p:spPr>
            <a:xfrm>
              <a:off x="7894749" y="785611"/>
              <a:ext cx="463640" cy="2910626"/>
            </a:xfrm>
            <a:prstGeom prst="triangl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1"/>
            </a:p>
          </p:txBody>
        </p:sp>
        <p:sp>
          <p:nvSpPr>
            <p:cNvPr id="23" name="Isosceles Triangle 22"/>
            <p:cNvSpPr/>
            <p:nvPr/>
          </p:nvSpPr>
          <p:spPr>
            <a:xfrm>
              <a:off x="7894749" y="3696237"/>
              <a:ext cx="463640" cy="2910626"/>
            </a:xfrm>
            <a:prstGeom prst="triangle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1"/>
            </a:p>
          </p:txBody>
        </p:sp>
      </p:grpSp>
      <p:sp>
        <p:nvSpPr>
          <p:cNvPr id="24" name="Oval 23"/>
          <p:cNvSpPr/>
          <p:nvPr/>
        </p:nvSpPr>
        <p:spPr>
          <a:xfrm>
            <a:off x="9970276" y="4625353"/>
            <a:ext cx="528913" cy="428201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1"/>
          </a:p>
        </p:txBody>
      </p:sp>
      <p:sp>
        <p:nvSpPr>
          <p:cNvPr id="25" name="Oval 24"/>
          <p:cNvSpPr/>
          <p:nvPr/>
        </p:nvSpPr>
        <p:spPr>
          <a:xfrm>
            <a:off x="10181665" y="4806684"/>
            <a:ext cx="84567" cy="711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1"/>
          </a:p>
        </p:txBody>
      </p:sp>
      <p:sp>
        <p:nvSpPr>
          <p:cNvPr id="26" name="Trapezoid 25"/>
          <p:cNvSpPr/>
          <p:nvPr/>
        </p:nvSpPr>
        <p:spPr>
          <a:xfrm>
            <a:off x="1555064" y="4741828"/>
            <a:ext cx="596241" cy="1973747"/>
          </a:xfrm>
          <a:prstGeom prst="trapezoid">
            <a:avLst>
              <a:gd name="adj" fmla="val 32936"/>
            </a:avLst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1"/>
          </a:p>
        </p:txBody>
      </p:sp>
      <p:grpSp>
        <p:nvGrpSpPr>
          <p:cNvPr id="27" name="Group 26"/>
          <p:cNvGrpSpPr/>
          <p:nvPr/>
        </p:nvGrpSpPr>
        <p:grpSpPr>
          <a:xfrm rot="14003574">
            <a:off x="1700463" y="2735073"/>
            <a:ext cx="188066" cy="3795121"/>
            <a:chOff x="7894749" y="785611"/>
            <a:chExt cx="463640" cy="5821252"/>
          </a:xfrm>
        </p:grpSpPr>
        <p:sp>
          <p:nvSpPr>
            <p:cNvPr id="28" name="Isosceles Triangle 27"/>
            <p:cNvSpPr/>
            <p:nvPr/>
          </p:nvSpPr>
          <p:spPr>
            <a:xfrm>
              <a:off x="7894749" y="785611"/>
              <a:ext cx="463640" cy="2910626"/>
            </a:xfrm>
            <a:prstGeom prst="triangl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1"/>
            </a:p>
          </p:txBody>
        </p:sp>
        <p:sp>
          <p:nvSpPr>
            <p:cNvPr id="29" name="Isosceles Triangle 28"/>
            <p:cNvSpPr/>
            <p:nvPr/>
          </p:nvSpPr>
          <p:spPr>
            <a:xfrm>
              <a:off x="7894749" y="3696237"/>
              <a:ext cx="463640" cy="2910626"/>
            </a:xfrm>
            <a:prstGeom prst="triangle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1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646138" y="3013704"/>
            <a:ext cx="297455" cy="3159573"/>
            <a:chOff x="7894749" y="785611"/>
            <a:chExt cx="463640" cy="5821252"/>
          </a:xfrm>
        </p:grpSpPr>
        <p:sp>
          <p:nvSpPr>
            <p:cNvPr id="31" name="Isosceles Triangle 30"/>
            <p:cNvSpPr/>
            <p:nvPr/>
          </p:nvSpPr>
          <p:spPr>
            <a:xfrm>
              <a:off x="7894749" y="785611"/>
              <a:ext cx="463640" cy="2910626"/>
            </a:xfrm>
            <a:prstGeom prst="triangl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1"/>
            </a:p>
          </p:txBody>
        </p:sp>
        <p:sp>
          <p:nvSpPr>
            <p:cNvPr id="32" name="Isosceles Triangle 31"/>
            <p:cNvSpPr/>
            <p:nvPr/>
          </p:nvSpPr>
          <p:spPr>
            <a:xfrm>
              <a:off x="7894749" y="3696237"/>
              <a:ext cx="463640" cy="2910626"/>
            </a:xfrm>
            <a:prstGeom prst="triangle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1"/>
            </a:p>
          </p:txBody>
        </p:sp>
      </p:grpSp>
      <p:grpSp>
        <p:nvGrpSpPr>
          <p:cNvPr id="33" name="Group 32"/>
          <p:cNvGrpSpPr/>
          <p:nvPr/>
        </p:nvGrpSpPr>
        <p:grpSpPr>
          <a:xfrm rot="6828362">
            <a:off x="1734953" y="2676148"/>
            <a:ext cx="281028" cy="3795121"/>
            <a:chOff x="7894749" y="785611"/>
            <a:chExt cx="463640" cy="5821252"/>
          </a:xfrm>
        </p:grpSpPr>
        <p:sp>
          <p:nvSpPr>
            <p:cNvPr id="34" name="Isosceles Triangle 33"/>
            <p:cNvSpPr/>
            <p:nvPr/>
          </p:nvSpPr>
          <p:spPr>
            <a:xfrm>
              <a:off x="7894749" y="785611"/>
              <a:ext cx="463640" cy="2910626"/>
            </a:xfrm>
            <a:prstGeom prst="triangl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1"/>
            </a:p>
          </p:txBody>
        </p:sp>
        <p:sp>
          <p:nvSpPr>
            <p:cNvPr id="35" name="Isosceles Triangle 34"/>
            <p:cNvSpPr/>
            <p:nvPr/>
          </p:nvSpPr>
          <p:spPr>
            <a:xfrm>
              <a:off x="7894749" y="3696237"/>
              <a:ext cx="463640" cy="2910626"/>
            </a:xfrm>
            <a:prstGeom prst="triangle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1"/>
            </a:p>
          </p:txBody>
        </p:sp>
      </p:grpSp>
      <p:sp>
        <p:nvSpPr>
          <p:cNvPr id="36" name="Oval 35"/>
          <p:cNvSpPr/>
          <p:nvPr/>
        </p:nvSpPr>
        <p:spPr>
          <a:xfrm>
            <a:off x="1555065" y="4355747"/>
            <a:ext cx="501600" cy="456996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1"/>
          </a:p>
        </p:txBody>
      </p:sp>
      <p:sp>
        <p:nvSpPr>
          <p:cNvPr id="37" name="Oval 36"/>
          <p:cNvSpPr/>
          <p:nvPr/>
        </p:nvSpPr>
        <p:spPr>
          <a:xfrm>
            <a:off x="1755533" y="4549272"/>
            <a:ext cx="80201" cy="7590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1"/>
          </a:p>
        </p:txBody>
      </p:sp>
      <p:sp>
        <p:nvSpPr>
          <p:cNvPr id="38" name="Title 37"/>
          <p:cNvSpPr>
            <a:spLocks noGrp="1"/>
          </p:cNvSpPr>
          <p:nvPr>
            <p:ph type="title"/>
          </p:nvPr>
        </p:nvSpPr>
        <p:spPr>
          <a:xfrm>
            <a:off x="3373825" y="2309"/>
            <a:ext cx="5257800" cy="767785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Algerian" panose="04020705040A02060702" pitchFamily="82" charset="0"/>
              </a:rPr>
              <a:t>Wind mill animation</a:t>
            </a:r>
            <a:endParaRPr lang="en-IN" sz="3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79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5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5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5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657600" y="729000"/>
            <a:ext cx="5400000" cy="5400000"/>
          </a:xfrm>
          <a:prstGeom prst="ellipse">
            <a:avLst/>
          </a:prstGeom>
          <a:gradFill flip="none" rotWithShape="1">
            <a:gsLst>
              <a:gs pos="78000">
                <a:srgbClr val="FFCCFF"/>
              </a:gs>
              <a:gs pos="0">
                <a:srgbClr val="00B050"/>
              </a:gs>
            </a:gsLst>
            <a:path path="shape">
              <a:fillToRect l="50000" t="50000" r="50000" b="50000"/>
            </a:path>
            <a:tileRect/>
          </a:gradFill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87252" y="661874"/>
            <a:ext cx="70403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b="1" cap="none" spc="0" dirty="0" smtClean="0">
                <a:ln w="22225">
                  <a:noFill/>
                  <a:prstDash val="solid"/>
                </a:ln>
              </a:rPr>
              <a:t>12</a:t>
            </a:r>
            <a:endParaRPr lang="en-US" sz="4000" b="1" cap="none" spc="0" dirty="0">
              <a:ln w="22225">
                <a:noFill/>
                <a:prstDash val="solid"/>
              </a:ln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00898" y="943247"/>
            <a:ext cx="44435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b="1" cap="none" spc="0" dirty="0" smtClean="0">
                <a:ln w="22225">
                  <a:noFill/>
                  <a:prstDash val="solid"/>
                </a:ln>
              </a:rPr>
              <a:t>1</a:t>
            </a:r>
            <a:endParaRPr lang="en-US" sz="4000" b="1" cap="none" spc="0" dirty="0">
              <a:ln w="22225">
                <a:noFill/>
                <a:prstDash val="solid"/>
              </a:ln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33202" y="1872160"/>
            <a:ext cx="44435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b="1" cap="none" spc="0" dirty="0" smtClean="0">
                <a:ln w="22225">
                  <a:noFill/>
                  <a:prstDash val="solid"/>
                </a:ln>
              </a:rPr>
              <a:t>2</a:t>
            </a:r>
            <a:endParaRPr lang="en-US" sz="4000" b="1" cap="none" spc="0" dirty="0">
              <a:ln w="22225">
                <a:noFill/>
                <a:prstDash val="solid"/>
              </a:ln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54201" y="3058862"/>
            <a:ext cx="44435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b="1" dirty="0">
                <a:ln w="22225">
                  <a:noFill/>
                  <a:prstDash val="solid"/>
                </a:ln>
              </a:rPr>
              <a:t>3</a:t>
            </a:r>
            <a:endParaRPr lang="en-US" sz="4000" b="1" cap="none" spc="0" dirty="0">
              <a:ln w="22225">
                <a:noFill/>
                <a:prstDash val="solid"/>
              </a:ln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45730" y="4245564"/>
            <a:ext cx="44435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b="1" dirty="0">
                <a:ln w="22225">
                  <a:noFill/>
                  <a:prstDash val="solid"/>
                </a:ln>
              </a:rPr>
              <a:t>4</a:t>
            </a:r>
            <a:endParaRPr lang="en-US" sz="4000" b="1" cap="none" spc="0" dirty="0">
              <a:ln w="22225">
                <a:noFill/>
                <a:prstDash val="solid"/>
              </a:ln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94943" y="5225280"/>
            <a:ext cx="44435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b="1" dirty="0">
                <a:ln w="22225">
                  <a:noFill/>
                  <a:prstDash val="solid"/>
                </a:ln>
              </a:rPr>
              <a:t>5</a:t>
            </a:r>
            <a:endParaRPr lang="en-US" sz="4000" b="1" cap="none" spc="0" dirty="0">
              <a:ln w="22225">
                <a:noFill/>
                <a:prstDash val="solid"/>
              </a:ln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35449" y="5537226"/>
            <a:ext cx="44435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b="1" cap="none" spc="0" dirty="0" smtClean="0">
                <a:ln w="22225">
                  <a:noFill/>
                  <a:prstDash val="solid"/>
                </a:ln>
              </a:rPr>
              <a:t>6</a:t>
            </a:r>
            <a:endParaRPr lang="en-US" sz="4000" b="1" cap="none" spc="0" dirty="0">
              <a:ln w="22225">
                <a:noFill/>
                <a:prstDash val="solid"/>
              </a:ln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90328" y="5168088"/>
            <a:ext cx="44435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b="1" dirty="0">
                <a:ln w="22225">
                  <a:noFill/>
                  <a:prstDash val="solid"/>
                </a:ln>
              </a:rPr>
              <a:t>7</a:t>
            </a:r>
            <a:endParaRPr lang="en-US" sz="4000" b="1" cap="none" spc="0" dirty="0">
              <a:ln w="22225">
                <a:noFill/>
                <a:prstDash val="solid"/>
              </a:ln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62607" y="4260078"/>
            <a:ext cx="44435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b="1" cap="none" spc="0" dirty="0" smtClean="0">
                <a:ln w="22225">
                  <a:noFill/>
                  <a:prstDash val="solid"/>
                </a:ln>
              </a:rPr>
              <a:t>8</a:t>
            </a:r>
            <a:endParaRPr lang="en-US" sz="4000" b="1" cap="none" spc="0" dirty="0">
              <a:ln w="22225">
                <a:noFill/>
                <a:prstDash val="solid"/>
              </a:ln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24415" y="3084715"/>
            <a:ext cx="44435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b="1" dirty="0">
                <a:ln w="22225">
                  <a:noFill/>
                  <a:prstDash val="solid"/>
                </a:ln>
              </a:rPr>
              <a:t>9</a:t>
            </a:r>
            <a:endParaRPr lang="en-US" sz="4000" b="1" cap="none" spc="0" dirty="0">
              <a:ln w="22225">
                <a:noFill/>
                <a:prstDash val="solid"/>
              </a:ln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828523" y="1884910"/>
            <a:ext cx="70403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b="1" cap="none" spc="0" dirty="0" smtClean="0">
                <a:ln w="22225">
                  <a:noFill/>
                  <a:prstDash val="solid"/>
                </a:ln>
              </a:rPr>
              <a:t>10</a:t>
            </a:r>
            <a:endParaRPr lang="en-US" sz="4000" b="1" cap="none" spc="0" dirty="0">
              <a:ln w="22225">
                <a:noFill/>
                <a:prstDash val="solid"/>
              </a:ln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731191" y="1010556"/>
            <a:ext cx="70403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b="1" cap="none" spc="0" dirty="0" smtClean="0">
                <a:ln w="22225">
                  <a:noFill/>
                  <a:prstDash val="solid"/>
                </a:ln>
              </a:rPr>
              <a:t>11</a:t>
            </a:r>
            <a:endParaRPr lang="en-US" sz="4000" b="1" cap="none" spc="0" dirty="0">
              <a:ln w="22225">
                <a:noFill/>
                <a:prstDash val="solid"/>
              </a:ln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123351" y="935147"/>
            <a:ext cx="312988" cy="5019685"/>
            <a:chOff x="1420726" y="437120"/>
            <a:chExt cx="355696" cy="7182530"/>
          </a:xfrm>
        </p:grpSpPr>
        <p:sp>
          <p:nvSpPr>
            <p:cNvPr id="17" name="Trapezoid 16"/>
            <p:cNvSpPr/>
            <p:nvPr/>
          </p:nvSpPr>
          <p:spPr>
            <a:xfrm>
              <a:off x="1420726" y="437120"/>
              <a:ext cx="353369" cy="3603465"/>
            </a:xfrm>
            <a:prstGeom prst="trapezoid">
              <a:avLst>
                <a:gd name="adj" fmla="val 50000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Trapezoid 17"/>
            <p:cNvSpPr/>
            <p:nvPr/>
          </p:nvSpPr>
          <p:spPr>
            <a:xfrm flipH="1" flipV="1">
              <a:off x="1423053" y="4016185"/>
              <a:ext cx="353369" cy="3603465"/>
            </a:xfrm>
            <a:prstGeom prst="trapezoid">
              <a:avLst>
                <a:gd name="adj" fmla="val 5000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718944" y="-1280518"/>
            <a:ext cx="13011150" cy="7315200"/>
          </a:xfrm>
          <a:prstGeom prst="rect">
            <a:avLst/>
          </a:prstGeom>
        </p:spPr>
      </p:pic>
      <p:sp>
        <p:nvSpPr>
          <p:cNvPr id="23" name="Trapezoid 22"/>
          <p:cNvSpPr/>
          <p:nvPr/>
        </p:nvSpPr>
        <p:spPr>
          <a:xfrm rot="16200000" flipH="1" flipV="1">
            <a:off x="6865782" y="2517898"/>
            <a:ext cx="327659" cy="1800518"/>
          </a:xfrm>
          <a:prstGeom prst="trapezoid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8" name="Group 27"/>
          <p:cNvGrpSpPr/>
          <p:nvPr/>
        </p:nvGrpSpPr>
        <p:grpSpPr>
          <a:xfrm rot="5400000" flipV="1">
            <a:off x="6058004" y="1208998"/>
            <a:ext cx="441325" cy="4353425"/>
            <a:chOff x="1420727" y="437121"/>
            <a:chExt cx="355695" cy="7182529"/>
          </a:xfrm>
        </p:grpSpPr>
        <p:sp>
          <p:nvSpPr>
            <p:cNvPr id="29" name="Trapezoid 28"/>
            <p:cNvSpPr/>
            <p:nvPr/>
          </p:nvSpPr>
          <p:spPr>
            <a:xfrm>
              <a:off x="1420727" y="437121"/>
              <a:ext cx="353369" cy="3603465"/>
            </a:xfrm>
            <a:prstGeom prst="trapezoid">
              <a:avLst>
                <a:gd name="adj" fmla="val 50000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Trapezoid 29"/>
            <p:cNvSpPr/>
            <p:nvPr/>
          </p:nvSpPr>
          <p:spPr>
            <a:xfrm flipH="1" flipV="1">
              <a:off x="1423053" y="4016185"/>
              <a:ext cx="353369" cy="3603465"/>
            </a:xfrm>
            <a:prstGeom prst="trapezoid">
              <a:avLst>
                <a:gd name="adj" fmla="val 5000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1" name="Group 30"/>
          <p:cNvGrpSpPr/>
          <p:nvPr/>
        </p:nvGrpSpPr>
        <p:grpSpPr>
          <a:xfrm flipV="1">
            <a:off x="6150061" y="1282830"/>
            <a:ext cx="307813" cy="4075042"/>
            <a:chOff x="1420727" y="437121"/>
            <a:chExt cx="355695" cy="7182529"/>
          </a:xfrm>
        </p:grpSpPr>
        <p:sp>
          <p:nvSpPr>
            <p:cNvPr id="32" name="Trapezoid 31"/>
            <p:cNvSpPr/>
            <p:nvPr/>
          </p:nvSpPr>
          <p:spPr>
            <a:xfrm>
              <a:off x="1420727" y="437121"/>
              <a:ext cx="353369" cy="3603465"/>
            </a:xfrm>
            <a:prstGeom prst="trapezoid">
              <a:avLst>
                <a:gd name="adj" fmla="val 5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Trapezoid 32"/>
            <p:cNvSpPr/>
            <p:nvPr/>
          </p:nvSpPr>
          <p:spPr>
            <a:xfrm flipH="1" flipV="1">
              <a:off x="1423053" y="4016185"/>
              <a:ext cx="353369" cy="3603465"/>
            </a:xfrm>
            <a:prstGeom prst="trapezoid">
              <a:avLst>
                <a:gd name="adj" fmla="val 5000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Oval 1"/>
          <p:cNvSpPr/>
          <p:nvPr/>
        </p:nvSpPr>
        <p:spPr>
          <a:xfrm>
            <a:off x="5920482" y="3050965"/>
            <a:ext cx="727621" cy="7260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670918" y="525452"/>
            <a:ext cx="1095828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Clock                             Animation</a:t>
            </a:r>
            <a:endParaRPr lang="en-US" sz="5400" b="1" dirty="0">
              <a:ln/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059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6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3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3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B0F0">
            <a:alpha val="2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4729163"/>
            <a:ext cx="12192000" cy="2128837"/>
            <a:chOff x="0" y="4729163"/>
            <a:chExt cx="12192000" cy="2128837"/>
          </a:xfrm>
        </p:grpSpPr>
        <p:sp>
          <p:nvSpPr>
            <p:cNvPr id="2" name="Rectangle 1"/>
            <p:cNvSpPr/>
            <p:nvPr/>
          </p:nvSpPr>
          <p:spPr>
            <a:xfrm>
              <a:off x="0" y="4729163"/>
              <a:ext cx="12192000" cy="2128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Rectangle 2"/>
            <p:cNvSpPr/>
            <p:nvPr/>
          </p:nvSpPr>
          <p:spPr>
            <a:xfrm>
              <a:off x="157163" y="5743575"/>
              <a:ext cx="1457325" cy="1857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486026" y="5743575"/>
              <a:ext cx="1457325" cy="1857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638675" y="5743575"/>
              <a:ext cx="1457325" cy="1857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638925" y="5743575"/>
              <a:ext cx="1457325" cy="1857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610599" y="5743575"/>
              <a:ext cx="1457325" cy="1857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0441782" y="5743575"/>
              <a:ext cx="1457325" cy="1857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0" name="Rectangle 9"/>
          <p:cNvSpPr/>
          <p:nvPr/>
        </p:nvSpPr>
        <p:spPr>
          <a:xfrm>
            <a:off x="0" y="3114675"/>
            <a:ext cx="12192000" cy="195738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7665"/>
            <a:ext cx="12192000" cy="177998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7521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10599" y="888207"/>
            <a:ext cx="3531413" cy="378142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1751" y="2427378"/>
            <a:ext cx="2163502" cy="252324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7530">
            <a:off x="11813112" y="234824"/>
            <a:ext cx="3772114" cy="218782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11682363" y="5335323"/>
            <a:ext cx="1964176" cy="84807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9655437" y="5872416"/>
            <a:ext cx="1964176" cy="848074"/>
          </a:xfrm>
          <a:prstGeom prst="rect">
            <a:avLst/>
          </a:prstGeom>
        </p:spPr>
      </p:pic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586649" y="65657"/>
            <a:ext cx="5274505" cy="908680"/>
          </a:xfrm>
        </p:spPr>
        <p:txBody>
          <a:bodyPr/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RUNNING BOY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9558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1.14557 0.00047 " pathEditMode="relative" rAng="0" ptsTypes="AA">
                                      <p:cBhvr>
                                        <p:cTn id="6" dur="10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279" y="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2.77556E-17 L -1.36823 -0.04606 " pathEditMode="relative" rAng="0" ptsTypes="AA">
                                      <p:cBhvr>
                                        <p:cTn id="8" dur="1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411" y="-231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4.81481E-6 L -1.12513 -0.0037 " pathEditMode="relative" rAng="0" ptsTypes="AA">
                                      <p:cBhvr>
                                        <p:cTn id="10" dur="7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263" y="-18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07407E-6 L -1.12513 -0.0037 " pathEditMode="relative" rAng="0" ptsTypes="AA">
                                      <p:cBhvr>
                                        <p:cTn id="12" dur="7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263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40000"/>
                <a:lumOff val="60000"/>
              </a:schemeClr>
            </a:gs>
            <a:gs pos="50000">
              <a:schemeClr val="accent2">
                <a:lumMod val="20000"/>
                <a:lumOff val="80000"/>
              </a:schemeClr>
            </a:gs>
            <a:gs pos="100000">
              <a:schemeClr val="tx1">
                <a:lumMod val="50000"/>
                <a:lumOff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231606" y="485775"/>
            <a:ext cx="1980000" cy="4860000"/>
          </a:xfrm>
          <a:prstGeom prst="roundRect">
            <a:avLst/>
          </a:prstGeom>
          <a:ln w="76200"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/>
          <p:cNvSpPr/>
          <p:nvPr/>
        </p:nvSpPr>
        <p:spPr>
          <a:xfrm>
            <a:off x="5521519" y="642938"/>
            <a:ext cx="1400175" cy="1400175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/>
          <p:cNvSpPr/>
          <p:nvPr/>
        </p:nvSpPr>
        <p:spPr>
          <a:xfrm>
            <a:off x="5521519" y="2200276"/>
            <a:ext cx="1400175" cy="1400175"/>
          </a:xfrm>
          <a:prstGeom prst="ellipse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5521519" y="3757614"/>
            <a:ext cx="1400175" cy="1400175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5521519" y="642938"/>
            <a:ext cx="1400175" cy="14001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glow rad="635000">
              <a:srgbClr val="FF0000">
                <a:alpha val="50000"/>
              </a:srgbClr>
            </a:glow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5521519" y="2200276"/>
            <a:ext cx="1400175" cy="1400175"/>
          </a:xfrm>
          <a:prstGeom prst="ellipse">
            <a:avLst/>
          </a:prstGeom>
          <a:solidFill>
            <a:srgbClr val="FFFF00"/>
          </a:solidFill>
          <a:effectLst>
            <a:glow rad="635000">
              <a:srgbClr val="FFFF00">
                <a:alpha val="50000"/>
              </a:srgbClr>
            </a:glow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5521519" y="3757614"/>
            <a:ext cx="1400175" cy="140017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glow rad="635000">
              <a:srgbClr val="00B050">
                <a:alpha val="50000"/>
              </a:srgbClr>
            </a:glow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37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1641</TotalTime>
  <Words>49</Words>
  <Application>Microsoft Office PowerPoint</Application>
  <PresentationFormat>Widescreen</PresentationFormat>
  <Paragraphs>39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Algerian</vt:lpstr>
      <vt:lpstr>Arial</vt:lpstr>
      <vt:lpstr>Calibri</vt:lpstr>
      <vt:lpstr>Calibri Light</vt:lpstr>
      <vt:lpstr>Garamond</vt:lpstr>
      <vt:lpstr>Times New Roman</vt:lpstr>
      <vt:lpstr>Tw Cen MT Condensed Extra Bold</vt:lpstr>
      <vt:lpstr>Organic</vt:lpstr>
      <vt:lpstr>Office Theme</vt:lpstr>
      <vt:lpstr>1_Office Theme</vt:lpstr>
      <vt:lpstr>2_Office Theme</vt:lpstr>
      <vt:lpstr>PowerPoint Presentation</vt:lpstr>
      <vt:lpstr>Table fan</vt:lpstr>
      <vt:lpstr>PowerPoint Presentation</vt:lpstr>
      <vt:lpstr>aeroplane</vt:lpstr>
      <vt:lpstr>Boat Animation</vt:lpstr>
      <vt:lpstr>Wind mill animation</vt:lpstr>
      <vt:lpstr>PowerPoint Presentation</vt:lpstr>
      <vt:lpstr>RUNNING BOY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User6</dc:creator>
  <cp:lastModifiedBy>User6</cp:lastModifiedBy>
  <cp:revision>133</cp:revision>
  <dcterms:created xsi:type="dcterms:W3CDTF">2023-11-02T06:34:03Z</dcterms:created>
  <dcterms:modified xsi:type="dcterms:W3CDTF">2023-12-18T05:01:23Z</dcterms:modified>
</cp:coreProperties>
</file>