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1" d="100"/>
          <a:sy n="71" d="100"/>
        </p:scale>
        <p:origin x="3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3C060-07AE-47C6-8CE8-0B3CE7F22AF2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3F90-340F-47FE-970E-44FA43537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800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3C060-07AE-47C6-8CE8-0B3CE7F22AF2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3F90-340F-47FE-970E-44FA43537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55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3C060-07AE-47C6-8CE8-0B3CE7F22AF2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3F90-340F-47FE-970E-44FA43537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289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3C060-07AE-47C6-8CE8-0B3CE7F22AF2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3F90-340F-47FE-970E-44FA43537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555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3C060-07AE-47C6-8CE8-0B3CE7F22AF2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3F90-340F-47FE-970E-44FA43537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43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3C060-07AE-47C6-8CE8-0B3CE7F22AF2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3F90-340F-47FE-970E-44FA43537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29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3C060-07AE-47C6-8CE8-0B3CE7F22AF2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3F90-340F-47FE-970E-44FA43537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53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3C060-07AE-47C6-8CE8-0B3CE7F22AF2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3F90-340F-47FE-970E-44FA43537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353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3C060-07AE-47C6-8CE8-0B3CE7F22AF2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3F90-340F-47FE-970E-44FA43537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20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3C060-07AE-47C6-8CE8-0B3CE7F22AF2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3F90-340F-47FE-970E-44FA43537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536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3C060-07AE-47C6-8CE8-0B3CE7F22AF2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3F90-340F-47FE-970E-44FA43537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468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3C060-07AE-47C6-8CE8-0B3CE7F22AF2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F3F90-340F-47FE-970E-44FA43537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85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u="sng" dirty="0" smtClean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WELCOME TO PRESENTATION</a:t>
            </a:r>
            <a:endParaRPr lang="en-IN" sz="4400" u="sng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8000" dirty="0" smtClean="0">
                <a:solidFill>
                  <a:schemeClr val="accent2">
                    <a:lumMod val="50000"/>
                  </a:schemeClr>
                </a:solidFill>
                <a:latin typeface="Bahnschrift SemiBold" panose="020B0502040204020203" pitchFamily="34" charset="0"/>
              </a:rPr>
              <a:t>KEONICS</a:t>
            </a:r>
            <a:endParaRPr lang="en-IN" sz="8000" dirty="0">
              <a:solidFill>
                <a:schemeClr val="accent2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499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DEFINITION OF COMPUTER </a:t>
            </a:r>
            <a:endParaRPr lang="en-IN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Bahnschrift SemiBold" panose="020B0502040204020203" pitchFamily="34" charset="0"/>
              </a:rPr>
              <a:t>COMPUTER TERN DERIVED FROM LATIN WORD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Bahnschrift SemiBold" panose="020B0502040204020203" pitchFamily="34" charset="0"/>
              </a:rPr>
              <a:t>COMPUTE WHICH MEANS CALCULATE OR MANIPULATE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dirty="0" smtClean="0"/>
              <a:t>COMPUTER IS AN ELECTRONIC DEVICE ITS ACCEPTS DATA</a:t>
            </a:r>
            <a:br>
              <a:rPr lang="en-US" sz="3600" dirty="0" smtClean="0"/>
            </a:br>
            <a:r>
              <a:rPr lang="en-US" sz="3600" dirty="0" smtClean="0"/>
              <a:t>PROCESS DATA AND STORE IN ITS MEMORY AFTER PROCESSING IT GIVES OUT RESULTS BY OUTPUT DEVICES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43443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366680" y="443753"/>
            <a:ext cx="7718612" cy="6414247"/>
            <a:chOff x="1331259" y="443753"/>
            <a:chExt cx="9628094" cy="6212541"/>
          </a:xfrm>
        </p:grpSpPr>
        <p:sp>
          <p:nvSpPr>
            <p:cNvPr id="2" name="Rectangle 1"/>
            <p:cNvSpPr/>
            <p:nvPr/>
          </p:nvSpPr>
          <p:spPr>
            <a:xfrm>
              <a:off x="1331259" y="443753"/>
              <a:ext cx="9628094" cy="621254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694329" y="605118"/>
              <a:ext cx="9009530" cy="108921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>
                  <a:latin typeface="Algerian" panose="04020705040A02060702" pitchFamily="82" charset="0"/>
                </a:rPr>
                <a:t>ARITHMETIC AND LOGICAL UNITS</a:t>
              </a:r>
              <a:endParaRPr lang="en-IN" sz="4400" dirty="0">
                <a:latin typeface="Algerian" panose="04020705040A02060702" pitchFamily="82" charset="0"/>
              </a:endParaRPr>
            </a:p>
          </p:txBody>
        </p:sp>
        <p:sp>
          <p:nvSpPr>
            <p:cNvPr id="4" name="Notched Right Arrow 3"/>
            <p:cNvSpPr/>
            <p:nvPr/>
          </p:nvSpPr>
          <p:spPr>
            <a:xfrm rot="5400000">
              <a:off x="2642350" y="2050674"/>
              <a:ext cx="1331255" cy="618564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Notched Right Arrow 4"/>
            <p:cNvSpPr/>
            <p:nvPr/>
          </p:nvSpPr>
          <p:spPr>
            <a:xfrm rot="16200000">
              <a:off x="8348384" y="2050674"/>
              <a:ext cx="1331256" cy="618564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640541" y="3025585"/>
              <a:ext cx="9009530" cy="108921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>
                  <a:latin typeface="Algerian" panose="04020705040A02060702" pitchFamily="82" charset="0"/>
                </a:rPr>
                <a:t>CONTROL UNIT</a:t>
              </a:r>
              <a:endParaRPr lang="en-IN" sz="4400" dirty="0">
                <a:latin typeface="Algerian" panose="04020705040A02060702" pitchFamily="82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510553" y="5383305"/>
              <a:ext cx="9009530" cy="108921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>
                  <a:latin typeface="Algerian" panose="04020705040A02060702" pitchFamily="82" charset="0"/>
                </a:rPr>
                <a:t>MEMORY  UNIT</a:t>
              </a:r>
              <a:endParaRPr lang="en-IN" sz="4400" dirty="0">
                <a:latin typeface="Algerian" panose="04020705040A02060702" pitchFamily="82" charset="0"/>
              </a:endParaRPr>
            </a:p>
          </p:txBody>
        </p:sp>
        <p:sp>
          <p:nvSpPr>
            <p:cNvPr id="8" name="Notched Right Arrow 7"/>
            <p:cNvSpPr/>
            <p:nvPr/>
          </p:nvSpPr>
          <p:spPr>
            <a:xfrm rot="16200000">
              <a:off x="8281147" y="4448733"/>
              <a:ext cx="1250579" cy="618564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Notched Right Arrow 8"/>
            <p:cNvSpPr/>
            <p:nvPr/>
          </p:nvSpPr>
          <p:spPr>
            <a:xfrm rot="5400000">
              <a:off x="2673723" y="4439771"/>
              <a:ext cx="1268510" cy="618564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" name="Rectangle 9"/>
          <p:cNvSpPr/>
          <p:nvPr/>
        </p:nvSpPr>
        <p:spPr>
          <a:xfrm>
            <a:off x="10878259" y="2581835"/>
            <a:ext cx="1466142" cy="10623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UINIT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20585" y="2578250"/>
            <a:ext cx="1466142" cy="10623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UNIT</a:t>
            </a:r>
            <a:endParaRPr lang="en-IN" dirty="0"/>
          </a:p>
        </p:txBody>
      </p:sp>
      <p:sp>
        <p:nvSpPr>
          <p:cNvPr id="15" name="Right Arrow 14"/>
          <p:cNvSpPr/>
          <p:nvPr/>
        </p:nvSpPr>
        <p:spPr>
          <a:xfrm>
            <a:off x="1486727" y="2877671"/>
            <a:ext cx="879953" cy="231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ight Arrow 15"/>
          <p:cNvSpPr/>
          <p:nvPr/>
        </p:nvSpPr>
        <p:spPr>
          <a:xfrm>
            <a:off x="10043821" y="2936390"/>
            <a:ext cx="879953" cy="231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319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679141" y="1681163"/>
            <a:ext cx="4706471" cy="8143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09282" y="1690688"/>
            <a:ext cx="4706471" cy="8143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INPUT AND OUTPUT DEVICES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INPUT DEVICES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KEYBOARD</a:t>
            </a:r>
          </a:p>
          <a:p>
            <a:r>
              <a:rPr lang="en-US" dirty="0" smtClean="0"/>
              <a:t>MOUSE</a:t>
            </a:r>
          </a:p>
          <a:p>
            <a:r>
              <a:rPr lang="en-US" dirty="0" smtClean="0"/>
              <a:t>SCANNER</a:t>
            </a:r>
          </a:p>
          <a:p>
            <a:r>
              <a:rPr lang="en-US" dirty="0" smtClean="0"/>
              <a:t>WEB CAMERA</a:t>
            </a:r>
          </a:p>
          <a:p>
            <a:r>
              <a:rPr lang="en-US" dirty="0" smtClean="0"/>
              <a:t>LIGHT PEN</a:t>
            </a:r>
          </a:p>
          <a:p>
            <a:r>
              <a:rPr lang="en-US" dirty="0" smtClean="0"/>
              <a:t>BARCODE READER</a:t>
            </a:r>
          </a:p>
          <a:p>
            <a:r>
              <a:rPr lang="en-US" dirty="0" smtClean="0"/>
              <a:t>JOYSRTICK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OUTPUT DEVICES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MONITORS</a:t>
            </a:r>
          </a:p>
          <a:p>
            <a:r>
              <a:rPr lang="en-US" dirty="0" smtClean="0"/>
              <a:t>PRINTER</a:t>
            </a:r>
          </a:p>
          <a:p>
            <a:r>
              <a:rPr lang="en-US" dirty="0" smtClean="0"/>
              <a:t>SPEAKER</a:t>
            </a:r>
          </a:p>
          <a:p>
            <a:r>
              <a:rPr lang="en-US" dirty="0" smtClean="0"/>
              <a:t>PLOTTER</a:t>
            </a:r>
          </a:p>
          <a:p>
            <a:r>
              <a:rPr lang="en-US" dirty="0" smtClean="0"/>
              <a:t>PROJECTORS</a:t>
            </a:r>
          </a:p>
          <a:p>
            <a:r>
              <a:rPr lang="en-US" dirty="0" smtClean="0"/>
              <a:t>HEADPHONE</a:t>
            </a:r>
          </a:p>
          <a:p>
            <a:r>
              <a:rPr lang="en-US" dirty="0" smtClean="0"/>
              <a:t>GPS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1702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MEMORY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9744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65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Algerian</vt:lpstr>
      <vt:lpstr>Arial</vt:lpstr>
      <vt:lpstr>Bahnschrift SemiBold</vt:lpstr>
      <vt:lpstr>Calibri</vt:lpstr>
      <vt:lpstr>Calibri Light</vt:lpstr>
      <vt:lpstr>Office Theme</vt:lpstr>
      <vt:lpstr>WELCOME TO PRESENTATION</vt:lpstr>
      <vt:lpstr>DEFINITION OF COMPUTER </vt:lpstr>
      <vt:lpstr>PowerPoint Presentation</vt:lpstr>
      <vt:lpstr>INPUT AND OUTPUT DEVICES</vt:lpstr>
      <vt:lpstr>MEMORY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PRESENTATION</dc:title>
  <dc:creator>Microsoft account</dc:creator>
  <cp:lastModifiedBy>Microsoft account</cp:lastModifiedBy>
  <cp:revision>3</cp:revision>
  <dcterms:created xsi:type="dcterms:W3CDTF">2023-04-24T09:28:52Z</dcterms:created>
  <dcterms:modified xsi:type="dcterms:W3CDTF">2023-04-24T10:18:41Z</dcterms:modified>
</cp:coreProperties>
</file>