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17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5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chemeClr val="tx1"/>
                </a:solidFill>
                <a:latin typeface="Lucida Sans Unicode"/>
                <a:cs typeface="Lucida Sans Unicode"/>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700" b="0" i="0">
                <a:solidFill>
                  <a:schemeClr val="tx1"/>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7760" y="850681"/>
            <a:ext cx="8420100" cy="1198880"/>
          </a:xfrm>
          <a:prstGeom prst="rect">
            <a:avLst/>
          </a:prstGeom>
        </p:spPr>
        <p:txBody>
          <a:bodyPr wrap="square" lIns="0" tIns="0" rIns="0" bIns="0">
            <a:spAutoFit/>
          </a:bodyPr>
          <a:lstStyle>
            <a:lvl1pPr>
              <a:defRPr sz="7700" b="0" i="0">
                <a:solidFill>
                  <a:schemeClr val="tx1"/>
                </a:solidFill>
                <a:latin typeface="Lucida Sans Unicode"/>
                <a:cs typeface="Lucida Sans Unicode"/>
              </a:defRPr>
            </a:lvl1pPr>
          </a:lstStyle>
          <a:p>
            <a:endParaRPr/>
          </a:p>
        </p:txBody>
      </p:sp>
      <p:sp>
        <p:nvSpPr>
          <p:cNvPr id="3" name="Holder 3"/>
          <p:cNvSpPr>
            <a:spLocks noGrp="1"/>
          </p:cNvSpPr>
          <p:nvPr>
            <p:ph type="body" idx="1"/>
          </p:nvPr>
        </p:nvSpPr>
        <p:spPr>
          <a:xfrm>
            <a:off x="1530135" y="1989947"/>
            <a:ext cx="7339330" cy="4153535"/>
          </a:xfrm>
          <a:prstGeom prst="rect">
            <a:avLst/>
          </a:prstGeom>
        </p:spPr>
        <p:txBody>
          <a:bodyPr wrap="square" lIns="0" tIns="0" rIns="0" bIns="0">
            <a:spAutoFit/>
          </a:bodyPr>
          <a:lstStyle>
            <a:lvl1pPr>
              <a:defRPr sz="51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4/23/2023</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3004799" cy="9753600"/>
          </a:xfrm>
          <a:prstGeom prst="rect">
            <a:avLst/>
          </a:prstGeom>
        </p:spPr>
      </p:pic>
      <p:sp>
        <p:nvSpPr>
          <p:cNvPr id="3" name="object 3"/>
          <p:cNvSpPr txBox="1">
            <a:spLocks noGrp="1"/>
          </p:cNvSpPr>
          <p:nvPr>
            <p:ph type="title"/>
          </p:nvPr>
        </p:nvSpPr>
        <p:spPr>
          <a:xfrm>
            <a:off x="406400" y="512099"/>
            <a:ext cx="11430000" cy="1351652"/>
          </a:xfrm>
          <a:prstGeom prst="rect">
            <a:avLst/>
          </a:prstGeom>
        </p:spPr>
        <p:txBody>
          <a:bodyPr vert="horz" wrap="square" lIns="0" tIns="12700" rIns="0" bIns="0" rtlCol="0">
            <a:spAutoFit/>
          </a:bodyPr>
          <a:lstStyle/>
          <a:p>
            <a:pPr marL="12700" marR="36195">
              <a:lnSpc>
                <a:spcPct val="100000"/>
              </a:lnSpc>
              <a:spcBef>
                <a:spcPts val="100"/>
              </a:spcBef>
            </a:pPr>
            <a:r>
              <a:rPr sz="8700" b="1" spc="-185" dirty="0">
                <a:latin typeface="Tahoma"/>
                <a:cs typeface="Tahoma"/>
              </a:rPr>
              <a:t> </a:t>
            </a:r>
            <a:r>
              <a:rPr sz="8700" b="1" spc="-270" dirty="0">
                <a:latin typeface="Tahoma"/>
                <a:cs typeface="Tahoma"/>
              </a:rPr>
              <a:t>DRONE</a:t>
            </a:r>
            <a:r>
              <a:rPr lang="en-US" sz="8700" b="1" spc="-270" dirty="0">
                <a:latin typeface="Tahoma"/>
                <a:cs typeface="Tahoma"/>
              </a:rPr>
              <a:t> </a:t>
            </a:r>
            <a:r>
              <a:rPr lang="en-US" sz="8700" b="1" spc="-270" dirty="0" smtClean="0">
                <a:latin typeface="Tahoma"/>
                <a:cs typeface="Tahoma"/>
              </a:rPr>
              <a:t>HARDWARE</a:t>
            </a:r>
            <a:endParaRPr lang="en-US" sz="8700" dirty="0">
              <a:latin typeface="Tahoma"/>
              <a:cs typeface="Tahoma"/>
            </a:endParaRPr>
          </a:p>
        </p:txBody>
      </p:sp>
      <p:sp>
        <p:nvSpPr>
          <p:cNvPr id="5" name="TextBox 4">
            <a:extLst>
              <a:ext uri="{FF2B5EF4-FFF2-40B4-BE49-F238E27FC236}">
                <a16:creationId xmlns:a16="http://schemas.microsoft.com/office/drawing/2014/main" xmlns="" id="{8C581558-1E59-7236-AA15-31C9EADB2E0C}"/>
              </a:ext>
            </a:extLst>
          </p:cNvPr>
          <p:cNvSpPr txBox="1"/>
          <p:nvPr/>
        </p:nvSpPr>
        <p:spPr>
          <a:xfrm>
            <a:off x="406400" y="2237616"/>
            <a:ext cx="6606208" cy="5647700"/>
          </a:xfrm>
          <a:prstGeom prst="rect">
            <a:avLst/>
          </a:prstGeom>
          <a:noFill/>
        </p:spPr>
        <p:txBody>
          <a:bodyPr wrap="square">
            <a:spAutoFit/>
          </a:bodyPr>
          <a:lstStyle/>
          <a:p>
            <a:pPr algn="just" rtl="0">
              <a:spcBef>
                <a:spcPts val="0"/>
              </a:spcBef>
              <a:spcAft>
                <a:spcPts val="0"/>
              </a:spcAft>
            </a:pPr>
            <a:r>
              <a:rPr lang="en-IN" sz="2400" b="0" dirty="0">
                <a:effectLst/>
              </a:rPr>
              <a:t/>
            </a:r>
            <a:br>
              <a:rPr lang="en-IN" sz="2400" b="0" dirty="0">
                <a:effectLst/>
              </a:rPr>
            </a:br>
            <a:r>
              <a:rPr lang="en-IN" sz="2400" b="1" i="0" u="none" strike="noStrike" dirty="0">
                <a:effectLst/>
                <a:latin typeface="Twentieth Century"/>
              </a:rPr>
              <a:t>BY KTC HUBLI</a:t>
            </a:r>
            <a:endParaRPr lang="en-IN" sz="2400" b="0" dirty="0">
              <a:effectLst/>
            </a:endParaRPr>
          </a:p>
          <a:p>
            <a:pPr algn="just" rtl="0">
              <a:spcBef>
                <a:spcPts val="0"/>
              </a:spcBef>
              <a:spcAft>
                <a:spcPts val="0"/>
              </a:spcAft>
            </a:pPr>
            <a:r>
              <a:rPr lang="en-IN" sz="2400" b="1" i="0" u="none" strike="noStrike" dirty="0">
                <a:effectLst/>
                <a:latin typeface="Twentieth Century"/>
              </a:rPr>
              <a:t> Group 1:</a:t>
            </a:r>
            <a:endParaRPr lang="en-IN" sz="2400" b="0" dirty="0">
              <a:effectLst/>
            </a:endParaRPr>
          </a:p>
          <a:p>
            <a:pPr algn="just" rtl="0" fontAlgn="base">
              <a:spcBef>
                <a:spcPts val="1000"/>
              </a:spcBef>
              <a:spcAft>
                <a:spcPts val="0"/>
              </a:spcAft>
            </a:pPr>
            <a:r>
              <a:rPr lang="en-IN" sz="2400" b="1" i="0" u="none" strike="noStrike" dirty="0">
                <a:effectLst/>
                <a:latin typeface="Twentieth Century"/>
              </a:rPr>
              <a:t>1)Huligemma</a:t>
            </a:r>
          </a:p>
          <a:p>
            <a:pPr algn="just" rtl="0" fontAlgn="base">
              <a:spcBef>
                <a:spcPts val="1000"/>
              </a:spcBef>
              <a:spcAft>
                <a:spcPts val="0"/>
              </a:spcAft>
            </a:pPr>
            <a:r>
              <a:rPr lang="en-IN" sz="2400" b="1" dirty="0">
                <a:latin typeface="Twentieth Century"/>
              </a:rPr>
              <a:t>2)</a:t>
            </a:r>
            <a:r>
              <a:rPr lang="en-IN" sz="2400" b="1" dirty="0" err="1">
                <a:latin typeface="Twentieth Century"/>
              </a:rPr>
              <a:t>Jevan</a:t>
            </a:r>
            <a:endParaRPr lang="en-IN" sz="2400" b="1" dirty="0">
              <a:latin typeface="Twentieth Century"/>
            </a:endParaRPr>
          </a:p>
          <a:p>
            <a:pPr algn="just" rtl="0" fontAlgn="base">
              <a:spcBef>
                <a:spcPts val="1000"/>
              </a:spcBef>
              <a:spcAft>
                <a:spcPts val="0"/>
              </a:spcAft>
            </a:pPr>
            <a:r>
              <a:rPr lang="en-IN" sz="2400" b="1" i="0" u="none" strike="noStrike" dirty="0">
                <a:effectLst/>
                <a:latin typeface="Twentieth Century"/>
              </a:rPr>
              <a:t>3)Ajay</a:t>
            </a:r>
          </a:p>
          <a:p>
            <a:pPr rtl="0">
              <a:spcBef>
                <a:spcPts val="0"/>
              </a:spcBef>
              <a:spcAft>
                <a:spcPts val="0"/>
              </a:spcAft>
            </a:pPr>
            <a:endParaRPr lang="en-IN" sz="2400" b="1" i="0" u="none" strike="noStrike" dirty="0">
              <a:latin typeface="Twentieth Century"/>
            </a:endParaRPr>
          </a:p>
          <a:p>
            <a:pPr algn="ctr" rtl="0">
              <a:spcBef>
                <a:spcPts val="0"/>
              </a:spcBef>
              <a:spcAft>
                <a:spcPts val="0"/>
              </a:spcAft>
            </a:pPr>
            <a:r>
              <a:rPr lang="en-IN" sz="2400" b="1" i="0" u="none" strike="noStrike" dirty="0">
                <a:effectLst/>
                <a:latin typeface="Twentieth Century"/>
              </a:rPr>
              <a:t>GUIDED BY</a:t>
            </a:r>
            <a:endParaRPr lang="en-IN" sz="2400" b="0" dirty="0">
              <a:effectLst/>
            </a:endParaRPr>
          </a:p>
          <a:p>
            <a:pPr algn="ctr" rtl="0">
              <a:spcBef>
                <a:spcPts val="0"/>
              </a:spcBef>
              <a:spcAft>
                <a:spcPts val="0"/>
              </a:spcAft>
            </a:pPr>
            <a:r>
              <a:rPr lang="en-IN" sz="2400" b="1" i="0" u="none" strike="noStrike" dirty="0">
                <a:effectLst/>
                <a:latin typeface="Twentieth Century"/>
              </a:rPr>
              <a:t>  MOHAMMAD TAHIR MIRJI</a:t>
            </a:r>
            <a:endParaRPr lang="en-IN" sz="2400" b="0" dirty="0">
              <a:effectLst/>
            </a:endParaRPr>
          </a:p>
          <a:p>
            <a:pPr algn="ctr" rtl="0">
              <a:spcBef>
                <a:spcPts val="0"/>
              </a:spcBef>
              <a:spcAft>
                <a:spcPts val="0"/>
              </a:spcAft>
            </a:pPr>
            <a:r>
              <a:rPr lang="en-IN" sz="2400" b="1" i="0" u="none" strike="noStrike" dirty="0">
                <a:effectLst/>
                <a:latin typeface="Twentieth Century"/>
              </a:rPr>
              <a:t>L2 KTC Hubli </a:t>
            </a:r>
            <a:endParaRPr lang="en-IN" sz="2400" b="1" i="0" u="none" strike="noStrike" dirty="0" smtClean="0">
              <a:effectLst/>
              <a:latin typeface="Twentieth Century"/>
            </a:endParaRPr>
          </a:p>
          <a:p>
            <a:pPr algn="ctr" rtl="0">
              <a:spcBef>
                <a:spcPts val="0"/>
              </a:spcBef>
              <a:spcAft>
                <a:spcPts val="0"/>
              </a:spcAft>
            </a:pPr>
            <a:endParaRPr lang="en-IN" sz="2400" b="1" i="0" u="none" strike="noStrike" dirty="0">
              <a:effectLst/>
              <a:latin typeface="Twentieth Century"/>
            </a:endParaRPr>
          </a:p>
          <a:p>
            <a:pPr algn="ctr" rtl="0">
              <a:spcBef>
                <a:spcPts val="0"/>
              </a:spcBef>
              <a:spcAft>
                <a:spcPts val="0"/>
              </a:spcAft>
            </a:pPr>
            <a:endParaRPr lang="en-IN" sz="2400" b="1" dirty="0">
              <a:latin typeface="Twentieth Century"/>
            </a:endParaRPr>
          </a:p>
          <a:p>
            <a:pPr rtl="0">
              <a:spcBef>
                <a:spcPts val="0"/>
              </a:spcBef>
              <a:spcAft>
                <a:spcPts val="0"/>
              </a:spcAft>
            </a:pPr>
            <a:r>
              <a:rPr lang="en-IN" sz="2400" b="1" i="0" u="none" strike="noStrike" dirty="0">
                <a:effectLst/>
                <a:latin typeface="Roboto" panose="02000000000000000000" pitchFamily="2" charset="0"/>
              </a:rPr>
              <a:t>ASSIGNMENT FOR</a:t>
            </a:r>
            <a:endParaRPr lang="en-IN" sz="2400" b="0" dirty="0">
              <a:effectLst/>
            </a:endParaRPr>
          </a:p>
          <a:p>
            <a:pPr rtl="0">
              <a:spcBef>
                <a:spcPts val="0"/>
              </a:spcBef>
              <a:spcAft>
                <a:spcPts val="0"/>
              </a:spcAft>
            </a:pPr>
            <a:r>
              <a:rPr lang="en-IN" sz="2400" b="1" i="0" u="none" strike="noStrike" dirty="0">
                <a:effectLst/>
                <a:latin typeface="Roboto" panose="02000000000000000000" pitchFamily="2" charset="0"/>
              </a:rPr>
              <a:t>Expert:   SABYASACHI B</a:t>
            </a:r>
            <a:endParaRPr lang="en-IN" sz="2400" b="0"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dirty="0"/>
              <a:t>BASED</a:t>
            </a:r>
            <a:r>
              <a:rPr spc="-434" dirty="0"/>
              <a:t> </a:t>
            </a:r>
            <a:r>
              <a:rPr spc="70" dirty="0"/>
              <a:t>ON</a:t>
            </a:r>
            <a:r>
              <a:rPr spc="-430" dirty="0"/>
              <a:t> </a:t>
            </a:r>
            <a:r>
              <a:rPr spc="50" dirty="0"/>
              <a:t>RANGE</a:t>
            </a:r>
          </a:p>
        </p:txBody>
      </p:sp>
      <p:sp>
        <p:nvSpPr>
          <p:cNvPr id="3" name="object 3"/>
          <p:cNvSpPr txBox="1"/>
          <p:nvPr/>
        </p:nvSpPr>
        <p:spPr>
          <a:xfrm>
            <a:off x="307760" y="1838512"/>
            <a:ext cx="455930" cy="1579880"/>
          </a:xfrm>
          <a:prstGeom prst="rect">
            <a:avLst/>
          </a:prstGeom>
        </p:spPr>
        <p:txBody>
          <a:bodyPr vert="horz" wrap="square" lIns="0" tIns="12700" rIns="0" bIns="0" rtlCol="0">
            <a:spAutoFit/>
          </a:bodyPr>
          <a:lstStyle/>
          <a:p>
            <a:pPr marL="12700">
              <a:lnSpc>
                <a:spcPct val="100000"/>
              </a:lnSpc>
              <a:spcBef>
                <a:spcPts val="100"/>
              </a:spcBef>
            </a:pPr>
            <a:r>
              <a:rPr sz="10200" spc="-3065" dirty="0">
                <a:latin typeface="Lucida Sans Unicode"/>
                <a:cs typeface="Lucida Sans Unicode"/>
              </a:rPr>
              <a:t>•</a:t>
            </a:r>
            <a:endParaRPr sz="10200">
              <a:latin typeface="Lucida Sans Unicode"/>
              <a:cs typeface="Lucida Sans Unicode"/>
            </a:endParaRPr>
          </a:p>
        </p:txBody>
      </p:sp>
      <p:sp>
        <p:nvSpPr>
          <p:cNvPr id="4" name="object 4"/>
          <p:cNvSpPr txBox="1"/>
          <p:nvPr/>
        </p:nvSpPr>
        <p:spPr>
          <a:xfrm>
            <a:off x="307760" y="2870400"/>
            <a:ext cx="455930" cy="1579880"/>
          </a:xfrm>
          <a:prstGeom prst="rect">
            <a:avLst/>
          </a:prstGeom>
        </p:spPr>
        <p:txBody>
          <a:bodyPr vert="horz" wrap="square" lIns="0" tIns="12700" rIns="0" bIns="0" rtlCol="0">
            <a:spAutoFit/>
          </a:bodyPr>
          <a:lstStyle/>
          <a:p>
            <a:pPr marL="12700">
              <a:lnSpc>
                <a:spcPct val="100000"/>
              </a:lnSpc>
              <a:spcBef>
                <a:spcPts val="100"/>
              </a:spcBef>
            </a:pPr>
            <a:r>
              <a:rPr sz="10200" spc="-3065" dirty="0">
                <a:latin typeface="Lucida Sans Unicode"/>
                <a:cs typeface="Lucida Sans Unicode"/>
              </a:rPr>
              <a:t>•</a:t>
            </a:r>
            <a:endParaRPr sz="10200">
              <a:latin typeface="Lucida Sans Unicode"/>
              <a:cs typeface="Lucida Sans Unicode"/>
            </a:endParaRPr>
          </a:p>
        </p:txBody>
      </p:sp>
      <p:sp>
        <p:nvSpPr>
          <p:cNvPr id="5" name="object 5"/>
          <p:cNvSpPr txBox="1"/>
          <p:nvPr/>
        </p:nvSpPr>
        <p:spPr>
          <a:xfrm>
            <a:off x="307760" y="3902288"/>
            <a:ext cx="455930" cy="1579880"/>
          </a:xfrm>
          <a:prstGeom prst="rect">
            <a:avLst/>
          </a:prstGeom>
        </p:spPr>
        <p:txBody>
          <a:bodyPr vert="horz" wrap="square" lIns="0" tIns="12700" rIns="0" bIns="0" rtlCol="0">
            <a:spAutoFit/>
          </a:bodyPr>
          <a:lstStyle/>
          <a:p>
            <a:pPr marL="12700">
              <a:lnSpc>
                <a:spcPct val="100000"/>
              </a:lnSpc>
              <a:spcBef>
                <a:spcPts val="100"/>
              </a:spcBef>
            </a:pPr>
            <a:r>
              <a:rPr sz="10200" spc="-3065" dirty="0">
                <a:latin typeface="Lucida Sans Unicode"/>
                <a:cs typeface="Lucida Sans Unicode"/>
              </a:rPr>
              <a:t>•</a:t>
            </a:r>
            <a:endParaRPr sz="10200">
              <a:latin typeface="Lucida Sans Unicode"/>
              <a:cs typeface="Lucida Sans Unicode"/>
            </a:endParaRPr>
          </a:p>
        </p:txBody>
      </p:sp>
      <p:sp>
        <p:nvSpPr>
          <p:cNvPr id="6" name="object 6"/>
          <p:cNvSpPr txBox="1"/>
          <p:nvPr/>
        </p:nvSpPr>
        <p:spPr>
          <a:xfrm>
            <a:off x="307760" y="4934175"/>
            <a:ext cx="455930" cy="1579880"/>
          </a:xfrm>
          <a:prstGeom prst="rect">
            <a:avLst/>
          </a:prstGeom>
        </p:spPr>
        <p:txBody>
          <a:bodyPr vert="horz" wrap="square" lIns="0" tIns="12700" rIns="0" bIns="0" rtlCol="0">
            <a:spAutoFit/>
          </a:bodyPr>
          <a:lstStyle/>
          <a:p>
            <a:pPr marL="12700">
              <a:lnSpc>
                <a:spcPct val="100000"/>
              </a:lnSpc>
              <a:spcBef>
                <a:spcPts val="100"/>
              </a:spcBef>
            </a:pPr>
            <a:r>
              <a:rPr sz="10200" spc="-3065" dirty="0">
                <a:latin typeface="Lucida Sans Unicode"/>
                <a:cs typeface="Lucida Sans Unicode"/>
              </a:rPr>
              <a:t>•</a:t>
            </a:r>
            <a:endParaRPr sz="10200">
              <a:latin typeface="Lucida Sans Unicode"/>
              <a:cs typeface="Lucida Sans Unicode"/>
            </a:endParaRPr>
          </a:p>
        </p:txBody>
      </p:sp>
      <p:sp>
        <p:nvSpPr>
          <p:cNvPr id="7" name="object 7"/>
          <p:cNvSpPr txBox="1">
            <a:spLocks noGrp="1"/>
          </p:cNvSpPr>
          <p:nvPr>
            <p:ph type="body" idx="1"/>
          </p:nvPr>
        </p:nvSpPr>
        <p:spPr>
          <a:prstGeom prst="rect">
            <a:avLst/>
          </a:prstGeom>
        </p:spPr>
        <p:txBody>
          <a:bodyPr vert="horz" wrap="square" lIns="0" tIns="12065" rIns="0" bIns="0" rtlCol="0">
            <a:spAutoFit/>
          </a:bodyPr>
          <a:lstStyle/>
          <a:p>
            <a:pPr marL="12700" marR="5080">
              <a:lnSpc>
                <a:spcPct val="132800"/>
              </a:lnSpc>
              <a:spcBef>
                <a:spcPts val="95"/>
              </a:spcBef>
            </a:pPr>
            <a:r>
              <a:rPr spc="-95" dirty="0"/>
              <a:t>Very</a:t>
            </a:r>
            <a:r>
              <a:rPr spc="-285" dirty="0"/>
              <a:t> </a:t>
            </a:r>
            <a:r>
              <a:rPr spc="-5" dirty="0"/>
              <a:t>close</a:t>
            </a:r>
            <a:r>
              <a:rPr spc="-280" dirty="0"/>
              <a:t> </a:t>
            </a:r>
            <a:r>
              <a:rPr spc="-65" dirty="0"/>
              <a:t>range</a:t>
            </a:r>
            <a:r>
              <a:rPr spc="-285" dirty="0"/>
              <a:t> </a:t>
            </a:r>
            <a:r>
              <a:rPr spc="-85" dirty="0"/>
              <a:t>drones </a:t>
            </a:r>
            <a:r>
              <a:rPr spc="-1595" dirty="0"/>
              <a:t> </a:t>
            </a:r>
            <a:r>
              <a:rPr spc="-25" dirty="0"/>
              <a:t>Close </a:t>
            </a:r>
            <a:r>
              <a:rPr spc="-65" dirty="0"/>
              <a:t>range </a:t>
            </a:r>
            <a:r>
              <a:rPr spc="-85" dirty="0"/>
              <a:t>drones </a:t>
            </a:r>
            <a:r>
              <a:rPr spc="-80" dirty="0"/>
              <a:t> </a:t>
            </a:r>
            <a:r>
              <a:rPr spc="5" dirty="0"/>
              <a:t>Short</a:t>
            </a:r>
            <a:r>
              <a:rPr spc="-270" dirty="0"/>
              <a:t> </a:t>
            </a:r>
            <a:r>
              <a:rPr spc="-65" dirty="0"/>
              <a:t>range</a:t>
            </a:r>
            <a:r>
              <a:rPr spc="-270" dirty="0"/>
              <a:t> </a:t>
            </a:r>
            <a:r>
              <a:rPr spc="-85" dirty="0"/>
              <a:t>drones</a:t>
            </a:r>
          </a:p>
          <a:p>
            <a:pPr marL="12700">
              <a:lnSpc>
                <a:spcPct val="100000"/>
              </a:lnSpc>
              <a:spcBef>
                <a:spcPts val="2005"/>
              </a:spcBef>
            </a:pPr>
            <a:r>
              <a:rPr spc="-75" dirty="0"/>
              <a:t>Mid</a:t>
            </a:r>
            <a:r>
              <a:rPr spc="-285" dirty="0"/>
              <a:t> </a:t>
            </a:r>
            <a:r>
              <a:rPr spc="-65" dirty="0"/>
              <a:t>range</a:t>
            </a:r>
            <a:r>
              <a:rPr spc="-285" dirty="0"/>
              <a:t> </a:t>
            </a:r>
            <a:r>
              <a:rPr spc="-85" dirty="0"/>
              <a:t>drones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51500" y="0"/>
            <a:ext cx="7353300" cy="9753599"/>
          </a:xfrm>
          <a:prstGeom prst="rect">
            <a:avLst/>
          </a:prstGeom>
        </p:spPr>
      </p:pic>
      <p:sp>
        <p:nvSpPr>
          <p:cNvPr id="3" name="object 3"/>
          <p:cNvSpPr txBox="1">
            <a:spLocks noGrp="1"/>
          </p:cNvSpPr>
          <p:nvPr>
            <p:ph type="title"/>
          </p:nvPr>
        </p:nvSpPr>
        <p:spPr>
          <a:xfrm>
            <a:off x="38099" y="1051772"/>
            <a:ext cx="5495290" cy="2705100"/>
          </a:xfrm>
          <a:prstGeom prst="rect">
            <a:avLst/>
          </a:prstGeom>
        </p:spPr>
        <p:txBody>
          <a:bodyPr vert="horz" wrap="square" lIns="0" tIns="38735" rIns="0" bIns="0" rtlCol="0">
            <a:spAutoFit/>
          </a:bodyPr>
          <a:lstStyle/>
          <a:p>
            <a:pPr marL="260350" marR="2250440">
              <a:lnSpc>
                <a:spcPts val="5490"/>
              </a:lnSpc>
              <a:spcBef>
                <a:spcPts val="305"/>
              </a:spcBef>
            </a:pPr>
            <a:r>
              <a:rPr sz="4600" b="1" spc="-290" dirty="0">
                <a:latin typeface="Tahoma"/>
                <a:cs typeface="Tahoma"/>
              </a:rPr>
              <a:t>MERI</a:t>
            </a:r>
            <a:r>
              <a:rPr sz="4600" b="1" spc="-320" dirty="0">
                <a:latin typeface="Tahoma"/>
                <a:cs typeface="Tahoma"/>
              </a:rPr>
              <a:t>T</a:t>
            </a:r>
            <a:r>
              <a:rPr sz="4600" b="1" spc="60" dirty="0">
                <a:latin typeface="Tahoma"/>
                <a:cs typeface="Tahoma"/>
              </a:rPr>
              <a:t>S</a:t>
            </a:r>
            <a:r>
              <a:rPr sz="4600" b="1" spc="-810" dirty="0">
                <a:latin typeface="Tahoma"/>
                <a:cs typeface="Tahoma"/>
              </a:rPr>
              <a:t> </a:t>
            </a:r>
            <a:r>
              <a:rPr sz="4600" b="1" spc="-110" dirty="0">
                <a:latin typeface="Tahoma"/>
                <a:cs typeface="Tahoma"/>
              </a:rPr>
              <a:t>OF  </a:t>
            </a:r>
            <a:r>
              <a:rPr sz="4600" b="1" spc="-145" dirty="0">
                <a:latin typeface="Tahoma"/>
                <a:cs typeface="Tahoma"/>
              </a:rPr>
              <a:t>DRONES</a:t>
            </a:r>
            <a:endParaRPr sz="4600">
              <a:latin typeface="Tahoma"/>
              <a:cs typeface="Tahoma"/>
            </a:endParaRPr>
          </a:p>
          <a:p>
            <a:pPr marL="12700" marR="5080" indent="50165">
              <a:lnSpc>
                <a:spcPct val="100000"/>
              </a:lnSpc>
              <a:spcBef>
                <a:spcPts val="905"/>
              </a:spcBef>
            </a:pPr>
            <a:r>
              <a:rPr sz="1500" spc="-40" dirty="0"/>
              <a:t>Drone </a:t>
            </a:r>
            <a:r>
              <a:rPr sz="1500" spc="-10" dirty="0"/>
              <a:t>technology </a:t>
            </a:r>
            <a:r>
              <a:rPr sz="1500" spc="-50" dirty="0"/>
              <a:t>is </a:t>
            </a:r>
            <a:r>
              <a:rPr sz="1500" spc="-35" dirty="0"/>
              <a:t>safer as </a:t>
            </a:r>
            <a:r>
              <a:rPr sz="1500" spc="-40" dirty="0"/>
              <a:t>it </a:t>
            </a:r>
            <a:r>
              <a:rPr sz="1500" spc="-15" dirty="0"/>
              <a:t>does </a:t>
            </a:r>
            <a:r>
              <a:rPr sz="1500" spc="-30" dirty="0"/>
              <a:t>not </a:t>
            </a:r>
            <a:r>
              <a:rPr sz="1500" spc="-35" dirty="0"/>
              <a:t>requires </a:t>
            </a:r>
            <a:r>
              <a:rPr sz="1500" spc="-25" dirty="0"/>
              <a:t>any </a:t>
            </a:r>
            <a:r>
              <a:rPr sz="1500" spc="-35" dirty="0"/>
              <a:t>human </a:t>
            </a:r>
            <a:r>
              <a:rPr sz="1500" spc="-459" dirty="0"/>
              <a:t> </a:t>
            </a:r>
            <a:r>
              <a:rPr sz="1500" spc="-5" dirty="0"/>
              <a:t>presence </a:t>
            </a:r>
            <a:r>
              <a:rPr sz="1500" spc="-20" dirty="0"/>
              <a:t>physically </a:t>
            </a:r>
            <a:r>
              <a:rPr sz="1500" spc="-35" dirty="0"/>
              <a:t>.A </a:t>
            </a:r>
            <a:r>
              <a:rPr sz="1500" spc="-25" dirty="0"/>
              <a:t>remotely </a:t>
            </a:r>
            <a:r>
              <a:rPr sz="1500" spc="-20" dirty="0"/>
              <a:t>controlled </a:t>
            </a:r>
            <a:r>
              <a:rPr sz="1500" spc="-25" dirty="0"/>
              <a:t>drone </a:t>
            </a:r>
            <a:r>
              <a:rPr sz="1500" spc="10" dirty="0"/>
              <a:t>can </a:t>
            </a:r>
            <a:r>
              <a:rPr sz="1500" spc="-5" dirty="0"/>
              <a:t>reach </a:t>
            </a:r>
            <a:r>
              <a:rPr sz="1500" dirty="0"/>
              <a:t> </a:t>
            </a:r>
            <a:r>
              <a:rPr sz="1500" spc="-50" dirty="0"/>
              <a:t>nooks</a:t>
            </a:r>
            <a:r>
              <a:rPr sz="1500" spc="-80" dirty="0"/>
              <a:t> </a:t>
            </a:r>
            <a:r>
              <a:rPr sz="1500" spc="-20" dirty="0"/>
              <a:t>and</a:t>
            </a:r>
            <a:r>
              <a:rPr sz="1500" spc="-75" dirty="0"/>
              <a:t> </a:t>
            </a:r>
            <a:r>
              <a:rPr sz="1500" spc="-15" dirty="0"/>
              <a:t>cracks</a:t>
            </a:r>
            <a:r>
              <a:rPr sz="1500" spc="-75" dirty="0"/>
              <a:t> </a:t>
            </a:r>
            <a:r>
              <a:rPr sz="1500" spc="-25" dirty="0"/>
              <a:t>of</a:t>
            </a:r>
            <a:r>
              <a:rPr sz="1500" spc="-75" dirty="0"/>
              <a:t> </a:t>
            </a:r>
            <a:r>
              <a:rPr sz="1500" spc="-20" dirty="0"/>
              <a:t>the</a:t>
            </a:r>
            <a:r>
              <a:rPr sz="1500" spc="-75" dirty="0"/>
              <a:t> </a:t>
            </a:r>
            <a:r>
              <a:rPr sz="1500" spc="-5" dirty="0"/>
              <a:t>places</a:t>
            </a:r>
            <a:r>
              <a:rPr sz="1500" spc="-75" dirty="0"/>
              <a:t> </a:t>
            </a:r>
            <a:r>
              <a:rPr sz="1500" spc="-30" dirty="0"/>
              <a:t>that</a:t>
            </a:r>
            <a:r>
              <a:rPr sz="1500" spc="-75" dirty="0"/>
              <a:t> </a:t>
            </a:r>
            <a:r>
              <a:rPr sz="1500" spc="-30" dirty="0"/>
              <a:t>are</a:t>
            </a:r>
            <a:r>
              <a:rPr sz="1500" spc="-75" dirty="0"/>
              <a:t> </a:t>
            </a:r>
            <a:r>
              <a:rPr sz="1500" spc="-30" dirty="0"/>
              <a:t>impossible</a:t>
            </a:r>
            <a:r>
              <a:rPr sz="1500" spc="-75" dirty="0"/>
              <a:t> </a:t>
            </a:r>
            <a:r>
              <a:rPr sz="1500" spc="-50" dirty="0"/>
              <a:t>for</a:t>
            </a:r>
            <a:r>
              <a:rPr sz="1500" spc="-80" dirty="0"/>
              <a:t> </a:t>
            </a:r>
            <a:r>
              <a:rPr sz="1500" spc="-30" dirty="0"/>
              <a:t>man</a:t>
            </a:r>
            <a:r>
              <a:rPr sz="1500" spc="-75" dirty="0"/>
              <a:t> </a:t>
            </a:r>
            <a:r>
              <a:rPr sz="1500" spc="-25" dirty="0"/>
              <a:t>to </a:t>
            </a:r>
            <a:r>
              <a:rPr sz="1500" spc="-459" dirty="0"/>
              <a:t> </a:t>
            </a:r>
            <a:r>
              <a:rPr sz="1500" spc="-35" dirty="0"/>
              <a:t>visit,</a:t>
            </a:r>
            <a:r>
              <a:rPr sz="1500" spc="-80" dirty="0"/>
              <a:t> </a:t>
            </a:r>
            <a:r>
              <a:rPr sz="1500" spc="-20" dirty="0"/>
              <a:t>and</a:t>
            </a:r>
            <a:r>
              <a:rPr sz="1500" spc="-80" dirty="0"/>
              <a:t> </a:t>
            </a:r>
            <a:r>
              <a:rPr sz="1500" spc="-45" dirty="0"/>
              <a:t>in</a:t>
            </a:r>
            <a:r>
              <a:rPr sz="1500" spc="-80" dirty="0"/>
              <a:t> </a:t>
            </a:r>
            <a:r>
              <a:rPr sz="1500" spc="10" dirty="0"/>
              <a:t>case</a:t>
            </a:r>
            <a:r>
              <a:rPr sz="1500" spc="-80" dirty="0"/>
              <a:t> </a:t>
            </a:r>
            <a:r>
              <a:rPr sz="1500" spc="-25" dirty="0"/>
              <a:t>of</a:t>
            </a:r>
            <a:r>
              <a:rPr sz="1500" spc="-80" dirty="0"/>
              <a:t> </a:t>
            </a:r>
            <a:r>
              <a:rPr sz="1500" spc="-5" dirty="0"/>
              <a:t>accidents,</a:t>
            </a:r>
            <a:r>
              <a:rPr sz="1500" spc="-80" dirty="0"/>
              <a:t> </a:t>
            </a:r>
            <a:r>
              <a:rPr sz="1500" spc="-20" dirty="0"/>
              <a:t>y</a:t>
            </a:r>
            <a:r>
              <a:rPr sz="1500" spc="-30" dirty="0"/>
              <a:t>ou</a:t>
            </a:r>
            <a:r>
              <a:rPr sz="1500" spc="-80" dirty="0"/>
              <a:t> </a:t>
            </a:r>
            <a:r>
              <a:rPr sz="1500" spc="-30" dirty="0"/>
              <a:t>will</a:t>
            </a:r>
            <a:r>
              <a:rPr sz="1500" spc="-80" dirty="0"/>
              <a:t> </a:t>
            </a:r>
            <a:r>
              <a:rPr sz="1500" spc="-30" dirty="0"/>
              <a:t>h</a:t>
            </a:r>
            <a:r>
              <a:rPr sz="1500" spc="-50" dirty="0"/>
              <a:t>a</a:t>
            </a:r>
            <a:r>
              <a:rPr sz="1500" spc="-5" dirty="0"/>
              <a:t>v</a:t>
            </a:r>
            <a:r>
              <a:rPr sz="1500" spc="15" dirty="0"/>
              <a:t>e</a:t>
            </a:r>
            <a:r>
              <a:rPr sz="1500" spc="-80" dirty="0"/>
              <a:t> </a:t>
            </a:r>
            <a:r>
              <a:rPr sz="1500" spc="-25" dirty="0"/>
              <a:t>no</a:t>
            </a:r>
            <a:r>
              <a:rPr sz="1500" spc="-80" dirty="0"/>
              <a:t> </a:t>
            </a:r>
            <a:r>
              <a:rPr sz="1500" spc="-30" dirty="0"/>
              <a:t>human  </a:t>
            </a:r>
            <a:r>
              <a:rPr sz="1500" spc="-25" dirty="0"/>
              <a:t>casualties.</a:t>
            </a:r>
            <a:endParaRPr sz="1500"/>
          </a:p>
        </p:txBody>
      </p:sp>
      <p:sp>
        <p:nvSpPr>
          <p:cNvPr id="4" name="object 4"/>
          <p:cNvSpPr txBox="1"/>
          <p:nvPr/>
        </p:nvSpPr>
        <p:spPr>
          <a:xfrm>
            <a:off x="38099" y="4468350"/>
            <a:ext cx="5255895" cy="483234"/>
          </a:xfrm>
          <a:prstGeom prst="rect">
            <a:avLst/>
          </a:prstGeom>
        </p:spPr>
        <p:txBody>
          <a:bodyPr vert="horz" wrap="square" lIns="0" tIns="12700" rIns="0" bIns="0" rtlCol="0">
            <a:spAutoFit/>
          </a:bodyPr>
          <a:lstStyle/>
          <a:p>
            <a:pPr marL="12700" marR="5080">
              <a:lnSpc>
                <a:spcPct val="100000"/>
              </a:lnSpc>
              <a:spcBef>
                <a:spcPts val="100"/>
              </a:spcBef>
            </a:pPr>
            <a:r>
              <a:rPr sz="1500" spc="-30" dirty="0">
                <a:latin typeface="Lucida Sans Unicode"/>
                <a:cs typeface="Lucida Sans Unicode"/>
              </a:rPr>
              <a:t>It</a:t>
            </a:r>
            <a:r>
              <a:rPr sz="1500" spc="-50" dirty="0">
                <a:latin typeface="Lucida Sans Unicode"/>
                <a:cs typeface="Lucida Sans Unicode"/>
              </a:rPr>
              <a:t>'</a:t>
            </a:r>
            <a:r>
              <a:rPr sz="1500" spc="-45" dirty="0">
                <a:latin typeface="Lucida Sans Unicode"/>
                <a:cs typeface="Lucida Sans Unicode"/>
              </a:rPr>
              <a:t>s</a:t>
            </a:r>
            <a:r>
              <a:rPr sz="1500" spc="-80" dirty="0">
                <a:latin typeface="Lucida Sans Unicode"/>
                <a:cs typeface="Lucida Sans Unicode"/>
              </a:rPr>
              <a:t> </a:t>
            </a:r>
            <a:r>
              <a:rPr sz="1500" spc="10" dirty="0">
                <a:latin typeface="Lucida Sans Unicode"/>
                <a:cs typeface="Lucida Sans Unicode"/>
              </a:rPr>
              <a:t>co</a:t>
            </a:r>
            <a:r>
              <a:rPr sz="1500" spc="-5" dirty="0">
                <a:latin typeface="Lucida Sans Unicode"/>
                <a:cs typeface="Lucida Sans Unicode"/>
              </a:rPr>
              <a:t>nv</a:t>
            </a:r>
            <a:r>
              <a:rPr sz="1500" spc="-20" dirty="0">
                <a:latin typeface="Lucida Sans Unicode"/>
                <a:cs typeface="Lucida Sans Unicode"/>
              </a:rPr>
              <a:t>enient</a:t>
            </a:r>
            <a:r>
              <a:rPr sz="1500" spc="-80" dirty="0">
                <a:latin typeface="Lucida Sans Unicode"/>
                <a:cs typeface="Lucida Sans Unicode"/>
              </a:rPr>
              <a:t> </a:t>
            </a:r>
            <a:r>
              <a:rPr sz="1500" spc="-20" dirty="0">
                <a:latin typeface="Lucida Sans Unicode"/>
                <a:cs typeface="Lucida Sans Unicode"/>
              </a:rPr>
              <a:t>and</a:t>
            </a:r>
            <a:r>
              <a:rPr sz="1500" spc="-80" dirty="0">
                <a:latin typeface="Lucida Sans Unicode"/>
                <a:cs typeface="Lucida Sans Unicode"/>
              </a:rPr>
              <a:t> </a:t>
            </a:r>
            <a:r>
              <a:rPr sz="1500" spc="15" dirty="0">
                <a:latin typeface="Lucida Sans Unicode"/>
                <a:cs typeface="Lucida Sans Unicode"/>
              </a:rPr>
              <a:t>e</a:t>
            </a:r>
            <a:r>
              <a:rPr sz="1500" spc="-25" dirty="0">
                <a:latin typeface="Times New Roman"/>
                <a:cs typeface="Times New Roman"/>
              </a:rPr>
              <a:t>f</a:t>
            </a:r>
            <a:r>
              <a:rPr sz="1500" spc="-65" dirty="0">
                <a:latin typeface="Times New Roman"/>
                <a:cs typeface="Times New Roman"/>
              </a:rPr>
              <a:t>f</a:t>
            </a:r>
            <a:r>
              <a:rPr sz="1500" spc="5" dirty="0">
                <a:latin typeface="Lucida Sans Unicode"/>
                <a:cs typeface="Lucida Sans Unicode"/>
              </a:rPr>
              <a:t>ecti</a:t>
            </a:r>
            <a:r>
              <a:rPr sz="1500" spc="-15" dirty="0">
                <a:latin typeface="Lucida Sans Unicode"/>
                <a:cs typeface="Lucida Sans Unicode"/>
              </a:rPr>
              <a:t>v</a:t>
            </a:r>
            <a:r>
              <a:rPr sz="1500" spc="15" dirty="0">
                <a:latin typeface="Lucida Sans Unicode"/>
                <a:cs typeface="Lucida Sans Unicode"/>
              </a:rPr>
              <a:t>e</a:t>
            </a:r>
            <a:r>
              <a:rPr sz="1500" spc="-80" dirty="0">
                <a:latin typeface="Lucida Sans Unicode"/>
                <a:cs typeface="Lucida Sans Unicode"/>
              </a:rPr>
              <a:t> </a:t>
            </a:r>
            <a:r>
              <a:rPr sz="1500" spc="-35" dirty="0">
                <a:latin typeface="Lucida Sans Unicode"/>
                <a:cs typeface="Lucida Sans Unicode"/>
              </a:rPr>
              <a:t>as</a:t>
            </a:r>
            <a:r>
              <a:rPr sz="1500" spc="-80" dirty="0">
                <a:latin typeface="Lucida Sans Unicode"/>
                <a:cs typeface="Lucida Sans Unicode"/>
              </a:rPr>
              <a:t> </a:t>
            </a:r>
            <a:r>
              <a:rPr sz="1500" spc="-40" dirty="0">
                <a:latin typeface="Lucida Sans Unicode"/>
                <a:cs typeface="Lucida Sans Unicode"/>
              </a:rPr>
              <a:t>it</a:t>
            </a:r>
            <a:r>
              <a:rPr sz="1500" spc="-80" dirty="0">
                <a:latin typeface="Lucida Sans Unicode"/>
                <a:cs typeface="Lucida Sans Unicode"/>
              </a:rPr>
              <a:t> </a:t>
            </a:r>
            <a:r>
              <a:rPr sz="1500" spc="-50" dirty="0">
                <a:latin typeface="Lucida Sans Unicode"/>
                <a:cs typeface="Lucida Sans Unicode"/>
              </a:rPr>
              <a:t>is</a:t>
            </a:r>
            <a:r>
              <a:rPr sz="1500" spc="-80" dirty="0">
                <a:latin typeface="Lucida Sans Unicode"/>
                <a:cs typeface="Lucida Sans Unicode"/>
              </a:rPr>
              <a:t> </a:t>
            </a:r>
            <a:r>
              <a:rPr sz="1500" spc="-45" dirty="0">
                <a:latin typeface="Lucida Sans Unicode"/>
                <a:cs typeface="Lucida Sans Unicode"/>
              </a:rPr>
              <a:t>runs</a:t>
            </a:r>
            <a:r>
              <a:rPr sz="1500" spc="-80" dirty="0">
                <a:latin typeface="Lucida Sans Unicode"/>
                <a:cs typeface="Lucida Sans Unicode"/>
              </a:rPr>
              <a:t> </a:t>
            </a:r>
            <a:r>
              <a:rPr sz="1500" spc="-20" dirty="0">
                <a:latin typeface="Lucida Sans Unicode"/>
                <a:cs typeface="Lucida Sans Unicode"/>
              </a:rPr>
              <a:t>b</a:t>
            </a:r>
            <a:r>
              <a:rPr sz="1500" spc="5" dirty="0">
                <a:latin typeface="Lucida Sans Unicode"/>
                <a:cs typeface="Lucida Sans Unicode"/>
              </a:rPr>
              <a:t>y</a:t>
            </a:r>
            <a:r>
              <a:rPr sz="1500" spc="-80" dirty="0">
                <a:latin typeface="Lucida Sans Unicode"/>
                <a:cs typeface="Lucida Sans Unicode"/>
              </a:rPr>
              <a:t> </a:t>
            </a:r>
            <a:r>
              <a:rPr sz="1500" spc="-20" dirty="0">
                <a:latin typeface="Lucida Sans Unicode"/>
                <a:cs typeface="Lucida Sans Unicode"/>
              </a:rPr>
              <a:t>batte</a:t>
            </a:r>
            <a:r>
              <a:rPr sz="1500" spc="-15" dirty="0">
                <a:latin typeface="Lucida Sans Unicode"/>
                <a:cs typeface="Lucida Sans Unicode"/>
              </a:rPr>
              <a:t>r</a:t>
            </a:r>
            <a:r>
              <a:rPr sz="1500" spc="5" dirty="0">
                <a:latin typeface="Lucida Sans Unicode"/>
                <a:cs typeface="Lucida Sans Unicode"/>
              </a:rPr>
              <a:t>y</a:t>
            </a:r>
            <a:r>
              <a:rPr sz="1500" spc="-80" dirty="0">
                <a:latin typeface="Lucida Sans Unicode"/>
                <a:cs typeface="Lucida Sans Unicode"/>
              </a:rPr>
              <a:t> </a:t>
            </a:r>
            <a:r>
              <a:rPr sz="1500" spc="-20" dirty="0">
                <a:latin typeface="Lucida Sans Unicode"/>
                <a:cs typeface="Lucida Sans Unicode"/>
              </a:rPr>
              <a:t>and</a:t>
            </a:r>
            <a:r>
              <a:rPr sz="1500" spc="-80" dirty="0">
                <a:latin typeface="Lucida Sans Unicode"/>
                <a:cs typeface="Lucida Sans Unicode"/>
              </a:rPr>
              <a:t> </a:t>
            </a:r>
            <a:r>
              <a:rPr sz="1500" spc="-25" dirty="0">
                <a:latin typeface="Lucida Sans Unicode"/>
                <a:cs typeface="Lucida Sans Unicode"/>
              </a:rPr>
              <a:t>not  </a:t>
            </a:r>
            <a:r>
              <a:rPr sz="1500" spc="-35" dirty="0">
                <a:latin typeface="Lucida Sans Unicode"/>
                <a:cs typeface="Lucida Sans Unicode"/>
              </a:rPr>
              <a:t>fuel,</a:t>
            </a:r>
            <a:r>
              <a:rPr sz="1500" spc="-85" dirty="0">
                <a:latin typeface="Lucida Sans Unicode"/>
                <a:cs typeface="Lucida Sans Unicode"/>
              </a:rPr>
              <a:t> </a:t>
            </a:r>
            <a:r>
              <a:rPr sz="1500" spc="-30" dirty="0">
                <a:latin typeface="Lucida Sans Unicode"/>
                <a:cs typeface="Lucida Sans Unicode"/>
              </a:rPr>
              <a:t>providing</a:t>
            </a:r>
            <a:r>
              <a:rPr sz="1500" spc="-80" dirty="0">
                <a:latin typeface="Lucida Sans Unicode"/>
                <a:cs typeface="Lucida Sans Unicode"/>
              </a:rPr>
              <a:t> </a:t>
            </a:r>
            <a:r>
              <a:rPr sz="1500" spc="-20" dirty="0">
                <a:latin typeface="Lucida Sans Unicode"/>
                <a:cs typeface="Lucida Sans Unicode"/>
              </a:rPr>
              <a:t>some</a:t>
            </a:r>
            <a:r>
              <a:rPr sz="1500" spc="-80" dirty="0">
                <a:latin typeface="Lucida Sans Unicode"/>
                <a:cs typeface="Lucida Sans Unicode"/>
              </a:rPr>
              <a:t> </a:t>
            </a:r>
            <a:r>
              <a:rPr sz="1500" spc="-30" dirty="0">
                <a:latin typeface="Lucida Sans Unicode"/>
                <a:cs typeface="Lucida Sans Unicode"/>
              </a:rPr>
              <a:t>relief</a:t>
            </a:r>
            <a:r>
              <a:rPr sz="1500" spc="-80" dirty="0">
                <a:latin typeface="Lucida Sans Unicode"/>
                <a:cs typeface="Lucida Sans Unicode"/>
              </a:rPr>
              <a:t> </a:t>
            </a:r>
            <a:r>
              <a:rPr sz="1500" spc="-25" dirty="0">
                <a:latin typeface="Lucida Sans Unicode"/>
                <a:cs typeface="Lucida Sans Unicode"/>
              </a:rPr>
              <a:t>to</a:t>
            </a:r>
            <a:r>
              <a:rPr sz="1500" spc="-80" dirty="0">
                <a:latin typeface="Lucida Sans Unicode"/>
                <a:cs typeface="Lucida Sans Unicode"/>
              </a:rPr>
              <a:t> </a:t>
            </a:r>
            <a:r>
              <a:rPr sz="1500" spc="-35" dirty="0">
                <a:latin typeface="Lucida Sans Unicode"/>
                <a:cs typeface="Lucida Sans Unicode"/>
              </a:rPr>
              <a:t>nature.</a:t>
            </a:r>
            <a:endParaRPr sz="1500">
              <a:latin typeface="Lucida Sans Unicode"/>
              <a:cs typeface="Lucida Sans Unicode"/>
            </a:endParaRPr>
          </a:p>
        </p:txBody>
      </p:sp>
      <p:sp>
        <p:nvSpPr>
          <p:cNvPr id="5" name="object 5"/>
          <p:cNvSpPr txBox="1"/>
          <p:nvPr/>
        </p:nvSpPr>
        <p:spPr>
          <a:xfrm>
            <a:off x="38099" y="5662721"/>
            <a:ext cx="5230495" cy="483234"/>
          </a:xfrm>
          <a:prstGeom prst="rect">
            <a:avLst/>
          </a:prstGeom>
        </p:spPr>
        <p:txBody>
          <a:bodyPr vert="horz" wrap="square" lIns="0" tIns="12700" rIns="0" bIns="0" rtlCol="0">
            <a:spAutoFit/>
          </a:bodyPr>
          <a:lstStyle/>
          <a:p>
            <a:pPr marL="12700" marR="5080">
              <a:lnSpc>
                <a:spcPct val="100000"/>
              </a:lnSpc>
              <a:spcBef>
                <a:spcPts val="100"/>
              </a:spcBef>
            </a:pPr>
            <a:r>
              <a:rPr sz="1500" spc="-40" dirty="0">
                <a:latin typeface="Lucida Sans Unicode"/>
                <a:cs typeface="Lucida Sans Unicode"/>
              </a:rPr>
              <a:t>Drones</a:t>
            </a:r>
            <a:r>
              <a:rPr sz="1500" spc="-75" dirty="0">
                <a:latin typeface="Lucida Sans Unicode"/>
                <a:cs typeface="Lucida Sans Unicode"/>
              </a:rPr>
              <a:t> </a:t>
            </a:r>
            <a:r>
              <a:rPr sz="1500" spc="-30" dirty="0">
                <a:latin typeface="Lucida Sans Unicode"/>
                <a:cs typeface="Lucida Sans Unicode"/>
              </a:rPr>
              <a:t>are</a:t>
            </a:r>
            <a:r>
              <a:rPr sz="1500" spc="-75" dirty="0">
                <a:latin typeface="Lucida Sans Unicode"/>
                <a:cs typeface="Lucida Sans Unicode"/>
              </a:rPr>
              <a:t> </a:t>
            </a:r>
            <a:r>
              <a:rPr sz="1500" spc="-30" dirty="0">
                <a:latin typeface="Lucida Sans Unicode"/>
                <a:cs typeface="Lucida Sans Unicode"/>
              </a:rPr>
              <a:t>really</a:t>
            </a:r>
            <a:r>
              <a:rPr sz="1500" spc="-75" dirty="0">
                <a:latin typeface="Lucida Sans Unicode"/>
                <a:cs typeface="Lucida Sans Unicode"/>
              </a:rPr>
              <a:t> </a:t>
            </a:r>
            <a:r>
              <a:rPr sz="1500" dirty="0">
                <a:latin typeface="Lucida Sans Unicode"/>
                <a:cs typeface="Lucida Sans Unicode"/>
              </a:rPr>
              <a:t>cheaper</a:t>
            </a:r>
            <a:r>
              <a:rPr sz="1500" spc="-75" dirty="0">
                <a:latin typeface="Lucida Sans Unicode"/>
                <a:cs typeface="Lucida Sans Unicode"/>
              </a:rPr>
              <a:t> </a:t>
            </a:r>
            <a:r>
              <a:rPr sz="1500" spc="-25" dirty="0">
                <a:latin typeface="Lucida Sans Unicode"/>
                <a:cs typeface="Lucida Sans Unicode"/>
              </a:rPr>
              <a:t>to</a:t>
            </a:r>
            <a:r>
              <a:rPr sz="1500" spc="-75" dirty="0">
                <a:latin typeface="Lucida Sans Unicode"/>
                <a:cs typeface="Lucida Sans Unicode"/>
              </a:rPr>
              <a:t> </a:t>
            </a:r>
            <a:r>
              <a:rPr sz="1500" spc="-35" dirty="0">
                <a:latin typeface="Lucida Sans Unicode"/>
                <a:cs typeface="Lucida Sans Unicode"/>
              </a:rPr>
              <a:t>maintain</a:t>
            </a:r>
            <a:r>
              <a:rPr sz="1500" spc="-75" dirty="0">
                <a:latin typeface="Lucida Sans Unicode"/>
                <a:cs typeface="Lucida Sans Unicode"/>
              </a:rPr>
              <a:t> </a:t>
            </a:r>
            <a:r>
              <a:rPr sz="1500" spc="-35" dirty="0">
                <a:latin typeface="Lucida Sans Unicode"/>
                <a:cs typeface="Lucida Sans Unicode"/>
              </a:rPr>
              <a:t>as</a:t>
            </a:r>
            <a:r>
              <a:rPr sz="1500" spc="-75" dirty="0">
                <a:latin typeface="Lucida Sans Unicode"/>
                <a:cs typeface="Lucida Sans Unicode"/>
              </a:rPr>
              <a:t> </a:t>
            </a:r>
            <a:r>
              <a:rPr sz="1500" spc="-15" dirty="0">
                <a:latin typeface="Lucida Sans Unicode"/>
                <a:cs typeface="Lucida Sans Unicode"/>
              </a:rPr>
              <a:t>they</a:t>
            </a:r>
            <a:r>
              <a:rPr sz="1500" spc="-75" dirty="0">
                <a:latin typeface="Lucida Sans Unicode"/>
                <a:cs typeface="Lucida Sans Unicode"/>
              </a:rPr>
              <a:t> </a:t>
            </a:r>
            <a:r>
              <a:rPr sz="1500" spc="-30" dirty="0">
                <a:latin typeface="Lucida Sans Unicode"/>
                <a:cs typeface="Lucida Sans Unicode"/>
              </a:rPr>
              <a:t>don't</a:t>
            </a:r>
            <a:r>
              <a:rPr sz="1500" spc="-70" dirty="0">
                <a:latin typeface="Lucida Sans Unicode"/>
                <a:cs typeface="Lucida Sans Unicode"/>
              </a:rPr>
              <a:t> </a:t>
            </a:r>
            <a:r>
              <a:rPr sz="1500" spc="-35" dirty="0">
                <a:latin typeface="Lucida Sans Unicode"/>
                <a:cs typeface="Lucida Sans Unicode"/>
              </a:rPr>
              <a:t>require </a:t>
            </a:r>
            <a:r>
              <a:rPr sz="1500" spc="-459" dirty="0">
                <a:latin typeface="Lucida Sans Unicode"/>
                <a:cs typeface="Lucida Sans Unicode"/>
              </a:rPr>
              <a:t> </a:t>
            </a:r>
            <a:r>
              <a:rPr sz="1500" spc="-30" dirty="0">
                <a:latin typeface="Lucida Sans Unicode"/>
                <a:cs typeface="Lucida Sans Unicode"/>
              </a:rPr>
              <a:t>fueling</a:t>
            </a:r>
            <a:r>
              <a:rPr sz="1500" spc="-85" dirty="0">
                <a:latin typeface="Lucida Sans Unicode"/>
                <a:cs typeface="Lucida Sans Unicode"/>
              </a:rPr>
              <a:t> </a:t>
            </a:r>
            <a:r>
              <a:rPr sz="1500" spc="-35" dirty="0">
                <a:latin typeface="Lucida Sans Unicode"/>
                <a:cs typeface="Lucida Sans Unicode"/>
              </a:rPr>
              <a:t>or</a:t>
            </a:r>
            <a:r>
              <a:rPr sz="1500" spc="-80" dirty="0">
                <a:latin typeface="Lucida Sans Unicode"/>
                <a:cs typeface="Lucida Sans Unicode"/>
              </a:rPr>
              <a:t> </a:t>
            </a:r>
            <a:r>
              <a:rPr sz="1500" spc="-25" dirty="0">
                <a:latin typeface="Lucida Sans Unicode"/>
                <a:cs typeface="Lucida Sans Unicode"/>
              </a:rPr>
              <a:t>other</a:t>
            </a:r>
            <a:r>
              <a:rPr sz="1500" spc="-80" dirty="0">
                <a:latin typeface="Lucida Sans Unicode"/>
                <a:cs typeface="Lucida Sans Unicode"/>
              </a:rPr>
              <a:t> </a:t>
            </a:r>
            <a:r>
              <a:rPr sz="1500" spc="-20" dirty="0">
                <a:latin typeface="Lucida Sans Unicode"/>
                <a:cs typeface="Lucida Sans Unicode"/>
              </a:rPr>
              <a:t>maintenance.</a:t>
            </a:r>
            <a:endParaRPr sz="1500">
              <a:latin typeface="Lucida Sans Unicode"/>
              <a:cs typeface="Lucida Sans Unicode"/>
            </a:endParaRPr>
          </a:p>
        </p:txBody>
      </p:sp>
      <p:sp>
        <p:nvSpPr>
          <p:cNvPr id="6" name="object 6"/>
          <p:cNvSpPr txBox="1"/>
          <p:nvPr/>
        </p:nvSpPr>
        <p:spPr>
          <a:xfrm>
            <a:off x="38099" y="6857093"/>
            <a:ext cx="5203825" cy="711835"/>
          </a:xfrm>
          <a:prstGeom prst="rect">
            <a:avLst/>
          </a:prstGeom>
        </p:spPr>
        <p:txBody>
          <a:bodyPr vert="horz" wrap="square" lIns="0" tIns="12700" rIns="0" bIns="0" rtlCol="0">
            <a:spAutoFit/>
          </a:bodyPr>
          <a:lstStyle/>
          <a:p>
            <a:pPr marL="12700" marR="5080">
              <a:lnSpc>
                <a:spcPct val="100000"/>
              </a:lnSpc>
              <a:spcBef>
                <a:spcPts val="100"/>
              </a:spcBef>
            </a:pPr>
            <a:r>
              <a:rPr sz="1500" spc="-10" dirty="0">
                <a:latin typeface="Lucida Sans Unicode"/>
                <a:cs typeface="Lucida Sans Unicode"/>
              </a:rPr>
              <a:t>Combat</a:t>
            </a:r>
            <a:r>
              <a:rPr sz="1500" spc="-80" dirty="0">
                <a:latin typeface="Lucida Sans Unicode"/>
                <a:cs typeface="Lucida Sans Unicode"/>
              </a:rPr>
              <a:t> </a:t>
            </a:r>
            <a:r>
              <a:rPr sz="1500" spc="-30" dirty="0">
                <a:latin typeface="Lucida Sans Unicode"/>
                <a:cs typeface="Lucida Sans Unicode"/>
              </a:rPr>
              <a:t>drones</a:t>
            </a:r>
            <a:r>
              <a:rPr sz="1500" spc="-80" dirty="0">
                <a:latin typeface="Lucida Sans Unicode"/>
                <a:cs typeface="Lucida Sans Unicode"/>
              </a:rPr>
              <a:t> </a:t>
            </a:r>
            <a:r>
              <a:rPr sz="1500" spc="10" dirty="0">
                <a:latin typeface="Lucida Sans Unicode"/>
                <a:cs typeface="Lucida Sans Unicode"/>
              </a:rPr>
              <a:t>can</a:t>
            </a:r>
            <a:r>
              <a:rPr sz="1500" spc="-80" dirty="0">
                <a:latin typeface="Lucida Sans Unicode"/>
                <a:cs typeface="Lucida Sans Unicode"/>
              </a:rPr>
              <a:t> </a:t>
            </a:r>
            <a:r>
              <a:rPr sz="1500" spc="5" dirty="0">
                <a:latin typeface="Lucida Sans Unicode"/>
                <a:cs typeface="Lucida Sans Unicode"/>
              </a:rPr>
              <a:t>be</a:t>
            </a:r>
            <a:r>
              <a:rPr sz="1500" spc="-75" dirty="0">
                <a:latin typeface="Lucida Sans Unicode"/>
                <a:cs typeface="Lucida Sans Unicode"/>
              </a:rPr>
              <a:t> </a:t>
            </a:r>
            <a:r>
              <a:rPr sz="1500" spc="-20" dirty="0">
                <a:latin typeface="Lucida Sans Unicode"/>
                <a:cs typeface="Lucida Sans Unicode"/>
              </a:rPr>
              <a:t>a</a:t>
            </a:r>
            <a:r>
              <a:rPr sz="1500" spc="-80" dirty="0">
                <a:latin typeface="Lucida Sans Unicode"/>
                <a:cs typeface="Lucida Sans Unicode"/>
              </a:rPr>
              <a:t> </a:t>
            </a:r>
            <a:r>
              <a:rPr sz="1500" spc="-40" dirty="0">
                <a:latin typeface="Lucida Sans Unicode"/>
                <a:cs typeface="Lucida Sans Unicode"/>
              </a:rPr>
              <a:t>major</a:t>
            </a:r>
            <a:r>
              <a:rPr sz="1500" spc="-80" dirty="0">
                <a:latin typeface="Lucida Sans Unicode"/>
                <a:cs typeface="Lucida Sans Unicode"/>
              </a:rPr>
              <a:t> </a:t>
            </a:r>
            <a:r>
              <a:rPr sz="1500" spc="-10" dirty="0">
                <a:latin typeface="Lucida Sans Unicode"/>
                <a:cs typeface="Lucida Sans Unicode"/>
              </a:rPr>
              <a:t>advantage</a:t>
            </a:r>
            <a:r>
              <a:rPr sz="1500" spc="-75" dirty="0">
                <a:latin typeface="Lucida Sans Unicode"/>
                <a:cs typeface="Lucida Sans Unicode"/>
              </a:rPr>
              <a:t> </a:t>
            </a:r>
            <a:r>
              <a:rPr sz="1500" spc="-20" dirty="0">
                <a:latin typeface="Lucida Sans Unicode"/>
                <a:cs typeface="Lucida Sans Unicode"/>
              </a:rPr>
              <a:t>over</a:t>
            </a:r>
            <a:r>
              <a:rPr sz="1500" spc="-80" dirty="0">
                <a:latin typeface="Lucida Sans Unicode"/>
                <a:cs typeface="Lucida Sans Unicode"/>
              </a:rPr>
              <a:t> </a:t>
            </a:r>
            <a:r>
              <a:rPr sz="1500" spc="-20" dirty="0">
                <a:latin typeface="Lucida Sans Unicode"/>
                <a:cs typeface="Lucida Sans Unicode"/>
              </a:rPr>
              <a:t>the</a:t>
            </a:r>
            <a:r>
              <a:rPr sz="1500" spc="-80" dirty="0">
                <a:latin typeface="Lucida Sans Unicode"/>
                <a:cs typeface="Lucida Sans Unicode"/>
              </a:rPr>
              <a:t> </a:t>
            </a:r>
            <a:r>
              <a:rPr sz="1500" spc="-15" dirty="0">
                <a:latin typeface="Lucida Sans Unicode"/>
                <a:cs typeface="Lucida Sans Unicode"/>
              </a:rPr>
              <a:t>enemy </a:t>
            </a:r>
            <a:r>
              <a:rPr sz="1500" spc="-459" dirty="0">
                <a:latin typeface="Lucida Sans Unicode"/>
                <a:cs typeface="Lucida Sans Unicode"/>
              </a:rPr>
              <a:t> </a:t>
            </a:r>
            <a:r>
              <a:rPr sz="1500" spc="-30" dirty="0">
                <a:latin typeface="Lucida Sans Unicode"/>
                <a:cs typeface="Lucida Sans Unicode"/>
              </a:rPr>
              <a:t>during </a:t>
            </a:r>
            <a:r>
              <a:rPr sz="1500" spc="-20" dirty="0">
                <a:latin typeface="Lucida Sans Unicode"/>
                <a:cs typeface="Lucida Sans Unicode"/>
              </a:rPr>
              <a:t>war </a:t>
            </a:r>
            <a:r>
              <a:rPr sz="1500" spc="-35" dirty="0">
                <a:latin typeface="Lucida Sans Unicode"/>
                <a:cs typeface="Lucida Sans Unicode"/>
              </a:rPr>
              <a:t>situation as </a:t>
            </a:r>
            <a:r>
              <a:rPr sz="1500" spc="-25" dirty="0">
                <a:latin typeface="Lucida Sans Unicode"/>
                <a:cs typeface="Lucida Sans Unicode"/>
              </a:rPr>
              <a:t>you </a:t>
            </a:r>
            <a:r>
              <a:rPr sz="1500" spc="-30" dirty="0">
                <a:latin typeface="Lucida Sans Unicode"/>
                <a:cs typeface="Lucida Sans Unicode"/>
              </a:rPr>
              <a:t>will not </a:t>
            </a:r>
            <a:r>
              <a:rPr sz="1500" spc="-20" dirty="0">
                <a:latin typeface="Lucida Sans Unicode"/>
                <a:cs typeface="Lucida Sans Unicode"/>
              </a:rPr>
              <a:t>have </a:t>
            </a:r>
            <a:r>
              <a:rPr sz="1500" spc="-25" dirty="0">
                <a:latin typeface="Lucida Sans Unicode"/>
                <a:cs typeface="Lucida Sans Unicode"/>
              </a:rPr>
              <a:t>any </a:t>
            </a:r>
            <a:r>
              <a:rPr sz="1500" spc="-35" dirty="0">
                <a:latin typeface="Lucida Sans Unicode"/>
                <a:cs typeface="Lucida Sans Unicode"/>
              </a:rPr>
              <a:t>human </a:t>
            </a:r>
            <a:r>
              <a:rPr sz="1500" spc="-30" dirty="0">
                <a:latin typeface="Lucida Sans Unicode"/>
                <a:cs typeface="Lucida Sans Unicode"/>
              </a:rPr>
              <a:t> </a:t>
            </a:r>
            <a:r>
              <a:rPr sz="1500" spc="-25" dirty="0">
                <a:latin typeface="Lucida Sans Unicode"/>
                <a:cs typeface="Lucida Sans Unicode"/>
              </a:rPr>
              <a:t>casualties.</a:t>
            </a:r>
            <a:endParaRPr sz="150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27964" y="0"/>
            <a:ext cx="8976995" cy="9753600"/>
            <a:chOff x="4027964" y="0"/>
            <a:chExt cx="8976995" cy="9753600"/>
          </a:xfrm>
        </p:grpSpPr>
        <p:pic>
          <p:nvPicPr>
            <p:cNvPr id="3" name="object 3"/>
            <p:cNvPicPr/>
            <p:nvPr/>
          </p:nvPicPr>
          <p:blipFill>
            <a:blip r:embed="rId2" cstate="print"/>
            <a:stretch>
              <a:fillRect/>
            </a:stretch>
          </p:blipFill>
          <p:spPr>
            <a:xfrm>
              <a:off x="4027964" y="4876800"/>
              <a:ext cx="8976834" cy="4876800"/>
            </a:xfrm>
            <a:prstGeom prst="rect">
              <a:avLst/>
            </a:prstGeom>
          </p:spPr>
        </p:pic>
        <p:pic>
          <p:nvPicPr>
            <p:cNvPr id="4" name="object 4"/>
            <p:cNvPicPr/>
            <p:nvPr/>
          </p:nvPicPr>
          <p:blipFill>
            <a:blip r:embed="rId3" cstate="print"/>
            <a:stretch>
              <a:fillRect/>
            </a:stretch>
          </p:blipFill>
          <p:spPr>
            <a:xfrm>
              <a:off x="4027964" y="0"/>
              <a:ext cx="8976834" cy="4838700"/>
            </a:xfrm>
            <a:prstGeom prst="rect">
              <a:avLst/>
            </a:prstGeom>
          </p:spPr>
        </p:pic>
      </p:grpSp>
      <p:sp>
        <p:nvSpPr>
          <p:cNvPr id="5" name="object 5"/>
          <p:cNvSpPr txBox="1"/>
          <p:nvPr/>
        </p:nvSpPr>
        <p:spPr>
          <a:xfrm>
            <a:off x="701441" y="899472"/>
            <a:ext cx="3060700" cy="635000"/>
          </a:xfrm>
          <a:prstGeom prst="rect">
            <a:avLst/>
          </a:prstGeom>
        </p:spPr>
        <p:txBody>
          <a:bodyPr vert="horz" wrap="square" lIns="0" tIns="12700" rIns="0" bIns="0" rtlCol="0">
            <a:spAutoFit/>
          </a:bodyPr>
          <a:lstStyle/>
          <a:p>
            <a:pPr marL="12700">
              <a:lnSpc>
                <a:spcPct val="100000"/>
              </a:lnSpc>
              <a:spcBef>
                <a:spcPts val="100"/>
              </a:spcBef>
            </a:pPr>
            <a:r>
              <a:rPr sz="4000" spc="-60" dirty="0">
                <a:latin typeface="Lucida Sans Unicode"/>
                <a:cs typeface="Lucida Sans Unicode"/>
              </a:rPr>
              <a:t>Nano</a:t>
            </a:r>
            <a:r>
              <a:rPr sz="4000" spc="-210" dirty="0">
                <a:latin typeface="Lucida Sans Unicode"/>
                <a:cs typeface="Lucida Sans Unicode"/>
              </a:rPr>
              <a:t> </a:t>
            </a:r>
            <a:r>
              <a:rPr sz="4000" spc="-90" dirty="0">
                <a:latin typeface="Lucida Sans Unicode"/>
                <a:cs typeface="Lucida Sans Unicode"/>
              </a:rPr>
              <a:t>d</a:t>
            </a:r>
            <a:r>
              <a:rPr sz="4000" spc="-120" dirty="0">
                <a:latin typeface="Lucida Sans Unicode"/>
                <a:cs typeface="Lucida Sans Unicode"/>
              </a:rPr>
              <a:t>r</a:t>
            </a:r>
            <a:r>
              <a:rPr sz="4000" spc="-35" dirty="0">
                <a:latin typeface="Lucida Sans Unicode"/>
                <a:cs typeface="Lucida Sans Unicode"/>
              </a:rPr>
              <a:t>on</a:t>
            </a:r>
            <a:r>
              <a:rPr sz="4000" spc="-10" dirty="0">
                <a:latin typeface="Lucida Sans Unicode"/>
                <a:cs typeface="Lucida Sans Unicode"/>
              </a:rPr>
              <a:t>e</a:t>
            </a:r>
            <a:r>
              <a:rPr sz="4000" spc="-120" dirty="0">
                <a:latin typeface="Lucida Sans Unicode"/>
                <a:cs typeface="Lucida Sans Unicode"/>
              </a:rPr>
              <a:t>s</a:t>
            </a:r>
            <a:endParaRPr sz="4000">
              <a:latin typeface="Lucida Sans Unicode"/>
              <a:cs typeface="Lucida Sans Unicode"/>
            </a:endParaRPr>
          </a:p>
        </p:txBody>
      </p:sp>
      <p:sp>
        <p:nvSpPr>
          <p:cNvPr id="6" name="object 6"/>
          <p:cNvSpPr txBox="1"/>
          <p:nvPr/>
        </p:nvSpPr>
        <p:spPr>
          <a:xfrm>
            <a:off x="711601" y="5737349"/>
            <a:ext cx="3050540" cy="1241425"/>
          </a:xfrm>
          <a:prstGeom prst="rect">
            <a:avLst/>
          </a:prstGeom>
        </p:spPr>
        <p:txBody>
          <a:bodyPr vert="horz" wrap="square" lIns="0" tIns="12700" rIns="0" bIns="0" rtlCol="0">
            <a:spAutoFit/>
          </a:bodyPr>
          <a:lstStyle/>
          <a:p>
            <a:pPr marR="5080" algn="r">
              <a:lnSpc>
                <a:spcPts val="4785"/>
              </a:lnSpc>
              <a:spcBef>
                <a:spcPts val="100"/>
              </a:spcBef>
            </a:pPr>
            <a:r>
              <a:rPr sz="4000" spc="-80" dirty="0">
                <a:latin typeface="Lucida Sans Unicode"/>
                <a:cs typeface="Lucida Sans Unicode"/>
              </a:rPr>
              <a:t>R</a:t>
            </a:r>
            <a:r>
              <a:rPr sz="4000" spc="-65" dirty="0">
                <a:latin typeface="Lucida Sans Unicode"/>
                <a:cs typeface="Lucida Sans Unicode"/>
              </a:rPr>
              <a:t>egular</a:t>
            </a:r>
            <a:r>
              <a:rPr sz="4000" spc="-210" dirty="0">
                <a:latin typeface="Lucida Sans Unicode"/>
                <a:cs typeface="Lucida Sans Unicode"/>
              </a:rPr>
              <a:t> </a:t>
            </a:r>
            <a:r>
              <a:rPr sz="4000" spc="-380" dirty="0">
                <a:latin typeface="Lucida Sans Unicode"/>
                <a:cs typeface="Lucida Sans Unicode"/>
              </a:rPr>
              <a:t>-si</a:t>
            </a:r>
            <a:r>
              <a:rPr sz="4000" spc="-490" dirty="0">
                <a:latin typeface="Lucida Sans Unicode"/>
                <a:cs typeface="Lucida Sans Unicode"/>
              </a:rPr>
              <a:t>z</a:t>
            </a:r>
            <a:r>
              <a:rPr sz="4000" spc="40" dirty="0">
                <a:latin typeface="Lucida Sans Unicode"/>
                <a:cs typeface="Lucida Sans Unicode"/>
              </a:rPr>
              <a:t>e</a:t>
            </a:r>
            <a:endParaRPr sz="4000">
              <a:latin typeface="Lucida Sans Unicode"/>
              <a:cs typeface="Lucida Sans Unicode"/>
            </a:endParaRPr>
          </a:p>
          <a:p>
            <a:pPr marR="5080" algn="r">
              <a:lnSpc>
                <a:spcPts val="4785"/>
              </a:lnSpc>
            </a:pPr>
            <a:r>
              <a:rPr sz="4000" spc="-65" dirty="0">
                <a:latin typeface="Lucida Sans Unicode"/>
                <a:cs typeface="Lucida Sans Unicode"/>
              </a:rPr>
              <a:t>drones</a:t>
            </a:r>
            <a:endParaRPr sz="4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7466" y="194078"/>
            <a:ext cx="2865120" cy="6988809"/>
          </a:xfrm>
          <a:prstGeom prst="rect">
            <a:avLst/>
          </a:prstGeom>
        </p:spPr>
        <p:txBody>
          <a:bodyPr vert="horz" wrap="square" lIns="0" tIns="12700" rIns="0" bIns="0" rtlCol="0">
            <a:spAutoFit/>
          </a:bodyPr>
          <a:lstStyle/>
          <a:p>
            <a:pPr marL="50800">
              <a:lnSpc>
                <a:spcPct val="100000"/>
              </a:lnSpc>
              <a:spcBef>
                <a:spcPts val="100"/>
              </a:spcBef>
            </a:pPr>
            <a:r>
              <a:rPr sz="2000" b="1" spc="95" dirty="0">
                <a:latin typeface="Arial"/>
                <a:cs typeface="Arial"/>
              </a:rPr>
              <a:t>M</a:t>
            </a:r>
            <a:r>
              <a:rPr sz="2000" b="1" spc="-204" dirty="0">
                <a:latin typeface="Arial"/>
                <a:cs typeface="Arial"/>
              </a:rPr>
              <a:t>A</a:t>
            </a:r>
            <a:r>
              <a:rPr sz="2000" b="1" spc="-110" dirty="0">
                <a:latin typeface="Arial"/>
                <a:cs typeface="Arial"/>
              </a:rPr>
              <a:t>TERIA</a:t>
            </a:r>
            <a:r>
              <a:rPr sz="2000" b="1" spc="-130" dirty="0">
                <a:latin typeface="Arial"/>
                <a:cs typeface="Arial"/>
              </a:rPr>
              <a:t>L</a:t>
            </a:r>
            <a:r>
              <a:rPr sz="2000" b="1" spc="-55" dirty="0">
                <a:latin typeface="Arial"/>
                <a:cs typeface="Arial"/>
              </a:rPr>
              <a:t>S</a:t>
            </a:r>
            <a:r>
              <a:rPr sz="2000" b="1" spc="-235" dirty="0">
                <a:latin typeface="Arial"/>
                <a:cs typeface="Arial"/>
              </a:rPr>
              <a:t> </a:t>
            </a:r>
            <a:r>
              <a:rPr sz="2000" b="1" spc="-190" dirty="0">
                <a:latin typeface="Arial"/>
                <a:cs typeface="Arial"/>
              </a:rPr>
              <a:t>R</a:t>
            </a:r>
            <a:r>
              <a:rPr sz="2000" b="1" spc="-200" dirty="0">
                <a:latin typeface="Arial"/>
                <a:cs typeface="Arial"/>
              </a:rPr>
              <a:t>E</a:t>
            </a:r>
            <a:r>
              <a:rPr sz="2000" b="1" spc="-70" dirty="0">
                <a:latin typeface="Arial"/>
                <a:cs typeface="Arial"/>
              </a:rPr>
              <a:t>QUIRED</a:t>
            </a:r>
            <a:endParaRPr sz="2000">
              <a:latin typeface="Arial"/>
              <a:cs typeface="Arial"/>
            </a:endParaRPr>
          </a:p>
          <a:p>
            <a:pPr>
              <a:lnSpc>
                <a:spcPct val="100000"/>
              </a:lnSpc>
            </a:pPr>
            <a:endParaRPr sz="2700">
              <a:latin typeface="Arial"/>
              <a:cs typeface="Arial"/>
            </a:endParaRPr>
          </a:p>
          <a:p>
            <a:pPr marL="320675" indent="-269875">
              <a:lnSpc>
                <a:spcPct val="100000"/>
              </a:lnSpc>
              <a:spcBef>
                <a:spcPts val="1930"/>
              </a:spcBef>
              <a:buSzPct val="200000"/>
              <a:buChar char="•"/>
              <a:tabLst>
                <a:tab pos="320675" algn="l"/>
              </a:tabLst>
            </a:pPr>
            <a:r>
              <a:rPr sz="1700" b="1" spc="-35" dirty="0">
                <a:latin typeface="Arial"/>
                <a:cs typeface="Arial"/>
              </a:rPr>
              <a:t>ARDUINO</a:t>
            </a:r>
            <a:endParaRPr sz="1700">
              <a:latin typeface="Arial"/>
              <a:cs typeface="Arial"/>
            </a:endParaRPr>
          </a:p>
          <a:p>
            <a:pPr>
              <a:lnSpc>
                <a:spcPct val="100000"/>
              </a:lnSpc>
              <a:buChar char="•"/>
            </a:pPr>
            <a:endParaRPr sz="4700">
              <a:latin typeface="Arial"/>
              <a:cs typeface="Arial"/>
            </a:endParaRPr>
          </a:p>
          <a:p>
            <a:pPr marL="320675" indent="-269875">
              <a:lnSpc>
                <a:spcPct val="100000"/>
              </a:lnSpc>
              <a:buSzPct val="200000"/>
              <a:buChar char="•"/>
              <a:tabLst>
                <a:tab pos="320675" algn="l"/>
              </a:tabLst>
            </a:pPr>
            <a:r>
              <a:rPr sz="1700" b="1" spc="-70" dirty="0">
                <a:latin typeface="Arial"/>
                <a:cs typeface="Arial"/>
              </a:rPr>
              <a:t>WIRES</a:t>
            </a:r>
            <a:endParaRPr sz="1700">
              <a:latin typeface="Arial"/>
              <a:cs typeface="Arial"/>
            </a:endParaRPr>
          </a:p>
          <a:p>
            <a:pPr>
              <a:lnSpc>
                <a:spcPct val="100000"/>
              </a:lnSpc>
              <a:spcBef>
                <a:spcPts val="55"/>
              </a:spcBef>
              <a:buChar char="•"/>
            </a:pPr>
            <a:endParaRPr sz="4650">
              <a:latin typeface="Arial"/>
              <a:cs typeface="Arial"/>
            </a:endParaRPr>
          </a:p>
          <a:p>
            <a:pPr marL="50800">
              <a:lnSpc>
                <a:spcPct val="100000"/>
              </a:lnSpc>
            </a:pPr>
            <a:r>
              <a:rPr sz="5100" b="1" spc="30" baseline="-5718" dirty="0">
                <a:latin typeface="Arial"/>
                <a:cs typeface="Arial"/>
              </a:rPr>
              <a:t>•</a:t>
            </a:r>
            <a:r>
              <a:rPr sz="5100" b="1" spc="-52" baseline="-5718" dirty="0">
                <a:latin typeface="Arial"/>
                <a:cs typeface="Arial"/>
              </a:rPr>
              <a:t> </a:t>
            </a:r>
            <a:r>
              <a:rPr sz="1700" b="1" spc="-20" dirty="0">
                <a:latin typeface="Arial"/>
                <a:cs typeface="Arial"/>
              </a:rPr>
              <a:t>+</a:t>
            </a:r>
            <a:r>
              <a:rPr sz="1700" b="1" spc="35" dirty="0">
                <a:latin typeface="Arial"/>
                <a:cs typeface="Arial"/>
              </a:rPr>
              <a:t>3</a:t>
            </a:r>
            <a:r>
              <a:rPr sz="1700" b="1" spc="-200" dirty="0">
                <a:latin typeface="Arial"/>
                <a:cs typeface="Arial"/>
              </a:rPr>
              <a:t> </a:t>
            </a:r>
            <a:r>
              <a:rPr sz="1700" b="1" spc="5" dirty="0">
                <a:latin typeface="Arial"/>
                <a:cs typeface="Arial"/>
              </a:rPr>
              <a:t>D</a:t>
            </a:r>
            <a:r>
              <a:rPr sz="1700" b="1" spc="-200" dirty="0">
                <a:latin typeface="Arial"/>
                <a:cs typeface="Arial"/>
              </a:rPr>
              <a:t> </a:t>
            </a:r>
            <a:r>
              <a:rPr sz="1700" b="1" spc="-90" dirty="0">
                <a:latin typeface="Arial"/>
                <a:cs typeface="Arial"/>
              </a:rPr>
              <a:t>PRINTER</a:t>
            </a:r>
            <a:endParaRPr sz="1700">
              <a:latin typeface="Arial"/>
              <a:cs typeface="Arial"/>
            </a:endParaRPr>
          </a:p>
          <a:p>
            <a:pPr>
              <a:lnSpc>
                <a:spcPct val="100000"/>
              </a:lnSpc>
            </a:pPr>
            <a:endParaRPr sz="4700">
              <a:latin typeface="Arial"/>
              <a:cs typeface="Arial"/>
            </a:endParaRPr>
          </a:p>
          <a:p>
            <a:pPr marL="320675" indent="-269875">
              <a:lnSpc>
                <a:spcPct val="100000"/>
              </a:lnSpc>
              <a:buSzPct val="200000"/>
              <a:buChar char="•"/>
              <a:tabLst>
                <a:tab pos="320675" algn="l"/>
              </a:tabLst>
            </a:pPr>
            <a:r>
              <a:rPr sz="1700" b="1" spc="-60" dirty="0">
                <a:latin typeface="Arial"/>
                <a:cs typeface="Arial"/>
              </a:rPr>
              <a:t>*</a:t>
            </a:r>
            <a:r>
              <a:rPr sz="1700" b="1" spc="-55" dirty="0">
                <a:latin typeface="Arial"/>
                <a:cs typeface="Arial"/>
              </a:rPr>
              <a:t>L</a:t>
            </a:r>
            <a:r>
              <a:rPr sz="1700" b="1" spc="-25" dirty="0">
                <a:latin typeface="Arial"/>
                <a:cs typeface="Arial"/>
              </a:rPr>
              <a:t>ANDIN</a:t>
            </a:r>
            <a:r>
              <a:rPr sz="1700" b="1" spc="40" dirty="0">
                <a:latin typeface="Arial"/>
                <a:cs typeface="Arial"/>
              </a:rPr>
              <a:t>G</a:t>
            </a:r>
            <a:r>
              <a:rPr sz="1700" b="1" spc="-200" dirty="0">
                <a:latin typeface="Arial"/>
                <a:cs typeface="Arial"/>
              </a:rPr>
              <a:t> </a:t>
            </a:r>
            <a:r>
              <a:rPr sz="1700" b="1" spc="-110" dirty="0">
                <a:latin typeface="Arial"/>
                <a:cs typeface="Arial"/>
              </a:rPr>
              <a:t>GEA</a:t>
            </a:r>
            <a:r>
              <a:rPr sz="1700" b="1" spc="-125" dirty="0">
                <a:latin typeface="Arial"/>
                <a:cs typeface="Arial"/>
              </a:rPr>
              <a:t>R</a:t>
            </a:r>
            <a:r>
              <a:rPr sz="1700" b="1" spc="-50" dirty="0">
                <a:latin typeface="Arial"/>
                <a:cs typeface="Arial"/>
              </a:rPr>
              <a:t>S</a:t>
            </a:r>
            <a:endParaRPr sz="1700">
              <a:latin typeface="Arial"/>
              <a:cs typeface="Arial"/>
            </a:endParaRPr>
          </a:p>
          <a:p>
            <a:pPr>
              <a:lnSpc>
                <a:spcPct val="100000"/>
              </a:lnSpc>
              <a:buChar char="•"/>
            </a:pPr>
            <a:endParaRPr sz="4700">
              <a:latin typeface="Arial"/>
              <a:cs typeface="Arial"/>
            </a:endParaRPr>
          </a:p>
          <a:p>
            <a:pPr marL="320675" indent="-269875">
              <a:lnSpc>
                <a:spcPct val="100000"/>
              </a:lnSpc>
              <a:buSzPct val="200000"/>
              <a:buChar char="•"/>
              <a:tabLst>
                <a:tab pos="320675" algn="l"/>
              </a:tabLst>
            </a:pPr>
            <a:r>
              <a:rPr sz="1700" b="1" spc="-125" dirty="0">
                <a:latin typeface="Arial"/>
                <a:cs typeface="Arial"/>
              </a:rPr>
              <a:t>PROPELLERS</a:t>
            </a:r>
            <a:endParaRPr sz="1700">
              <a:latin typeface="Arial"/>
              <a:cs typeface="Arial"/>
            </a:endParaRPr>
          </a:p>
          <a:p>
            <a:pPr>
              <a:lnSpc>
                <a:spcPct val="100000"/>
              </a:lnSpc>
              <a:spcBef>
                <a:spcPts val="55"/>
              </a:spcBef>
              <a:buChar char="•"/>
            </a:pPr>
            <a:endParaRPr sz="4650">
              <a:latin typeface="Arial"/>
              <a:cs typeface="Arial"/>
            </a:endParaRPr>
          </a:p>
          <a:p>
            <a:pPr marL="320675" indent="-269875">
              <a:lnSpc>
                <a:spcPct val="100000"/>
              </a:lnSpc>
              <a:buSzPct val="200000"/>
              <a:buChar char="•"/>
              <a:tabLst>
                <a:tab pos="320675" algn="l"/>
              </a:tabLst>
            </a:pPr>
            <a:r>
              <a:rPr sz="1700" b="1" spc="-130" dirty="0">
                <a:latin typeface="Arial"/>
                <a:cs typeface="Arial"/>
              </a:rPr>
              <a:t>B</a:t>
            </a:r>
            <a:r>
              <a:rPr sz="1700" b="1" spc="-229" dirty="0">
                <a:latin typeface="Arial"/>
                <a:cs typeface="Arial"/>
              </a:rPr>
              <a:t>A</a:t>
            </a:r>
            <a:r>
              <a:rPr sz="1700" b="1" spc="-70" dirty="0">
                <a:latin typeface="Arial"/>
                <a:cs typeface="Arial"/>
              </a:rPr>
              <a:t>T</a:t>
            </a:r>
            <a:r>
              <a:rPr sz="1700" b="1" spc="-80" dirty="0">
                <a:latin typeface="Arial"/>
                <a:cs typeface="Arial"/>
              </a:rPr>
              <a:t>T</a:t>
            </a:r>
            <a:r>
              <a:rPr sz="1700" b="1" spc="-180" dirty="0">
                <a:latin typeface="Arial"/>
                <a:cs typeface="Arial"/>
              </a:rPr>
              <a:t>E</a:t>
            </a:r>
            <a:r>
              <a:rPr sz="1700" b="1" spc="-195" dirty="0">
                <a:latin typeface="Arial"/>
                <a:cs typeface="Arial"/>
              </a:rPr>
              <a:t>R</a:t>
            </a:r>
            <a:r>
              <a:rPr sz="1700" b="1" spc="-35" dirty="0">
                <a:latin typeface="Arial"/>
                <a:cs typeface="Arial"/>
              </a:rPr>
              <a:t>Y</a:t>
            </a:r>
            <a:r>
              <a:rPr sz="1700" b="1" spc="-200" dirty="0">
                <a:latin typeface="Arial"/>
                <a:cs typeface="Arial"/>
              </a:rPr>
              <a:t> </a:t>
            </a:r>
            <a:r>
              <a:rPr sz="1700" b="1" spc="-210" dirty="0">
                <a:latin typeface="Arial"/>
                <a:cs typeface="Arial"/>
              </a:rPr>
              <a:t>P</a:t>
            </a:r>
            <a:r>
              <a:rPr sz="1700" b="1" spc="-125" dirty="0">
                <a:latin typeface="Arial"/>
                <a:cs typeface="Arial"/>
              </a:rPr>
              <a:t>A</a:t>
            </a:r>
            <a:r>
              <a:rPr sz="1700" b="1" spc="-15" dirty="0">
                <a:latin typeface="Arial"/>
                <a:cs typeface="Arial"/>
              </a:rPr>
              <a:t>C</a:t>
            </a:r>
            <a:r>
              <a:rPr sz="1700" b="1" spc="-65" dirty="0">
                <a:latin typeface="Arial"/>
                <a:cs typeface="Arial"/>
              </a:rPr>
              <a:t>K</a:t>
            </a:r>
            <a:r>
              <a:rPr sz="1700" b="1" spc="-200" dirty="0">
                <a:latin typeface="Arial"/>
                <a:cs typeface="Arial"/>
              </a:rPr>
              <a:t> </a:t>
            </a:r>
            <a:r>
              <a:rPr sz="1700" b="1" spc="-40" dirty="0">
                <a:latin typeface="Arial"/>
                <a:cs typeface="Arial"/>
              </a:rPr>
              <a:t>C</a:t>
            </a:r>
            <a:r>
              <a:rPr sz="1700" b="1" spc="-85" dirty="0">
                <a:latin typeface="Arial"/>
                <a:cs typeface="Arial"/>
              </a:rPr>
              <a:t>A</a:t>
            </a:r>
            <a:r>
              <a:rPr sz="1700" b="1" spc="-105" dirty="0">
                <a:latin typeface="Arial"/>
                <a:cs typeface="Arial"/>
              </a:rPr>
              <a:t>S</a:t>
            </a:r>
            <a:r>
              <a:rPr sz="1700" b="1" spc="25" dirty="0">
                <a:latin typeface="Arial"/>
                <a:cs typeface="Arial"/>
              </a:rPr>
              <a:t>I</a:t>
            </a:r>
            <a:r>
              <a:rPr sz="1700" b="1" spc="5" dirty="0">
                <a:latin typeface="Arial"/>
                <a:cs typeface="Arial"/>
              </a:rPr>
              <a:t>N</a:t>
            </a:r>
            <a:r>
              <a:rPr sz="1700" b="1" dirty="0">
                <a:latin typeface="Arial"/>
                <a:cs typeface="Arial"/>
              </a:rPr>
              <a:t>G</a:t>
            </a:r>
            <a:endParaRPr sz="1700">
              <a:latin typeface="Arial"/>
              <a:cs typeface="Arial"/>
            </a:endParaRPr>
          </a:p>
          <a:p>
            <a:pPr>
              <a:lnSpc>
                <a:spcPct val="100000"/>
              </a:lnSpc>
              <a:spcBef>
                <a:spcPts val="45"/>
              </a:spcBef>
              <a:buChar char="•"/>
            </a:pPr>
            <a:endParaRPr sz="4600">
              <a:latin typeface="Arial"/>
              <a:cs typeface="Arial"/>
            </a:endParaRPr>
          </a:p>
          <a:p>
            <a:pPr marL="368300" indent="-317500">
              <a:lnSpc>
                <a:spcPct val="100000"/>
              </a:lnSpc>
              <a:buSzPct val="200000"/>
              <a:buChar char="•"/>
              <a:tabLst>
                <a:tab pos="368300" algn="l"/>
              </a:tabLst>
            </a:pPr>
            <a:r>
              <a:rPr sz="2000" b="1" spc="-65" dirty="0">
                <a:latin typeface="Arial"/>
                <a:cs typeface="Arial"/>
              </a:rPr>
              <a:t>COMPUTE</a:t>
            </a:r>
            <a:r>
              <a:rPr sz="2000" b="1" spc="-5" dirty="0">
                <a:latin typeface="Arial"/>
                <a:cs typeface="Arial"/>
              </a:rPr>
              <a:t>R</a:t>
            </a:r>
            <a:r>
              <a:rPr sz="2000" b="1" spc="-235" dirty="0">
                <a:latin typeface="Arial"/>
                <a:cs typeface="Arial"/>
              </a:rPr>
              <a:t> </a:t>
            </a:r>
            <a:r>
              <a:rPr sz="2000" b="1" spc="-10" dirty="0">
                <a:latin typeface="Arial"/>
                <a:cs typeface="Arial"/>
              </a:rPr>
              <a:t>CODING</a:t>
            </a:r>
            <a:endParaRPr sz="2000">
              <a:latin typeface="Arial"/>
              <a:cs typeface="Arial"/>
            </a:endParaRPr>
          </a:p>
        </p:txBody>
      </p:sp>
      <p:sp>
        <p:nvSpPr>
          <p:cNvPr id="3" name="object 3"/>
          <p:cNvSpPr txBox="1"/>
          <p:nvPr/>
        </p:nvSpPr>
        <p:spPr>
          <a:xfrm>
            <a:off x="585566" y="8143821"/>
            <a:ext cx="1184910" cy="330200"/>
          </a:xfrm>
          <a:prstGeom prst="rect">
            <a:avLst/>
          </a:prstGeom>
        </p:spPr>
        <p:txBody>
          <a:bodyPr vert="horz" wrap="square" lIns="0" tIns="12700" rIns="0" bIns="0" rtlCol="0">
            <a:spAutoFit/>
          </a:bodyPr>
          <a:lstStyle/>
          <a:p>
            <a:pPr marL="330200" indent="-317500">
              <a:lnSpc>
                <a:spcPct val="100000"/>
              </a:lnSpc>
              <a:spcBef>
                <a:spcPts val="100"/>
              </a:spcBef>
              <a:buSzPct val="200000"/>
              <a:buChar char="•"/>
              <a:tabLst>
                <a:tab pos="330200" algn="l"/>
              </a:tabLst>
            </a:pPr>
            <a:r>
              <a:rPr sz="2000" b="1" spc="-100" dirty="0">
                <a:latin typeface="Arial"/>
                <a:cs typeface="Arial"/>
              </a:rPr>
              <a:t>FRAME</a:t>
            </a:r>
            <a:endParaRPr sz="2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2468" y="1876210"/>
            <a:ext cx="11196320" cy="6903084"/>
          </a:xfrm>
          <a:prstGeom prst="rect">
            <a:avLst/>
          </a:prstGeom>
        </p:spPr>
        <p:txBody>
          <a:bodyPr vert="horz" wrap="square" lIns="0" tIns="12700" rIns="0" bIns="0" rtlCol="0">
            <a:spAutoFit/>
          </a:bodyPr>
          <a:lstStyle/>
          <a:p>
            <a:pPr marL="12700" marR="5080">
              <a:lnSpc>
                <a:spcPct val="100000"/>
              </a:lnSpc>
              <a:spcBef>
                <a:spcPts val="100"/>
              </a:spcBef>
            </a:pPr>
            <a:r>
              <a:rPr sz="2700" spc="-70" dirty="0">
                <a:latin typeface="Lucida Sans Unicode"/>
                <a:cs typeface="Lucida Sans Unicode"/>
              </a:rPr>
              <a:t>Drones</a:t>
            </a:r>
            <a:r>
              <a:rPr sz="2700" spc="-135" dirty="0">
                <a:latin typeface="Lucida Sans Unicode"/>
                <a:cs typeface="Lucida Sans Unicode"/>
              </a:rPr>
              <a:t> </a:t>
            </a:r>
            <a:r>
              <a:rPr sz="2700" spc="-55" dirty="0">
                <a:latin typeface="Lucida Sans Unicode"/>
                <a:cs typeface="Lucida Sans Unicode"/>
              </a:rPr>
              <a:t>don't</a:t>
            </a:r>
            <a:r>
              <a:rPr sz="2700" spc="-135" dirty="0">
                <a:latin typeface="Lucida Sans Unicode"/>
                <a:cs typeface="Lucida Sans Unicode"/>
              </a:rPr>
              <a:t> </a:t>
            </a:r>
            <a:r>
              <a:rPr sz="2700" spc="-30" dirty="0">
                <a:latin typeface="Lucida Sans Unicode"/>
                <a:cs typeface="Lucida Sans Unicode"/>
              </a:rPr>
              <a:t>have</a:t>
            </a:r>
            <a:r>
              <a:rPr sz="2700" spc="-135" dirty="0">
                <a:latin typeface="Lucida Sans Unicode"/>
                <a:cs typeface="Lucida Sans Unicode"/>
              </a:rPr>
              <a:t> </a:t>
            </a:r>
            <a:r>
              <a:rPr sz="2700" spc="-35" dirty="0">
                <a:latin typeface="Lucida Sans Unicode"/>
                <a:cs typeface="Lucida Sans Unicode"/>
              </a:rPr>
              <a:t>capabilities</a:t>
            </a:r>
            <a:r>
              <a:rPr sz="2700" spc="-135" dirty="0">
                <a:latin typeface="Lucida Sans Unicode"/>
                <a:cs typeface="Lucida Sans Unicode"/>
              </a:rPr>
              <a:t> </a:t>
            </a:r>
            <a:r>
              <a:rPr sz="2700" spc="-100" dirty="0">
                <a:latin typeface="Lucida Sans Unicode"/>
                <a:cs typeface="Lucida Sans Unicode"/>
              </a:rPr>
              <a:t>like</a:t>
            </a:r>
            <a:r>
              <a:rPr sz="2700" spc="-135" dirty="0">
                <a:latin typeface="Lucida Sans Unicode"/>
                <a:cs typeface="Lucida Sans Unicode"/>
              </a:rPr>
              <a:t> </a:t>
            </a:r>
            <a:r>
              <a:rPr sz="2700" spc="-35" dirty="0">
                <a:latin typeface="Lucida Sans Unicode"/>
                <a:cs typeface="Lucida Sans Unicode"/>
              </a:rPr>
              <a:t>a</a:t>
            </a:r>
            <a:r>
              <a:rPr sz="2700" spc="-135" dirty="0">
                <a:latin typeface="Lucida Sans Unicode"/>
                <a:cs typeface="Lucida Sans Unicode"/>
              </a:rPr>
              <a:t> </a:t>
            </a:r>
            <a:r>
              <a:rPr sz="2700" spc="-60" dirty="0">
                <a:latin typeface="Lucida Sans Unicode"/>
                <a:cs typeface="Lucida Sans Unicode"/>
              </a:rPr>
              <a:t>human</a:t>
            </a:r>
            <a:r>
              <a:rPr sz="2700" spc="-135" dirty="0">
                <a:latin typeface="Lucida Sans Unicode"/>
                <a:cs typeface="Lucida Sans Unicode"/>
              </a:rPr>
              <a:t> </a:t>
            </a:r>
            <a:r>
              <a:rPr sz="2700" spc="-40" dirty="0">
                <a:latin typeface="Lucida Sans Unicode"/>
                <a:cs typeface="Lucida Sans Unicode"/>
              </a:rPr>
              <a:t>to</a:t>
            </a:r>
            <a:r>
              <a:rPr sz="2700" spc="-135" dirty="0">
                <a:latin typeface="Lucida Sans Unicode"/>
                <a:cs typeface="Lucida Sans Unicode"/>
              </a:rPr>
              <a:t> </a:t>
            </a:r>
            <a:r>
              <a:rPr sz="2700" spc="-95" dirty="0">
                <a:latin typeface="Lucida Sans Unicode"/>
                <a:cs typeface="Lucida Sans Unicode"/>
              </a:rPr>
              <a:t>think</a:t>
            </a:r>
            <a:r>
              <a:rPr sz="2700" spc="-135" dirty="0">
                <a:latin typeface="Lucida Sans Unicode"/>
                <a:cs typeface="Lucida Sans Unicode"/>
              </a:rPr>
              <a:t> </a:t>
            </a:r>
            <a:r>
              <a:rPr sz="2700" spc="-35" dirty="0">
                <a:latin typeface="Lucida Sans Unicode"/>
                <a:cs typeface="Lucida Sans Unicode"/>
              </a:rPr>
              <a:t>and</a:t>
            </a:r>
            <a:r>
              <a:rPr sz="2700" spc="-135" dirty="0">
                <a:latin typeface="Lucida Sans Unicode"/>
                <a:cs typeface="Lucida Sans Unicode"/>
              </a:rPr>
              <a:t> </a:t>
            </a:r>
            <a:r>
              <a:rPr sz="2700" spc="15" dirty="0">
                <a:latin typeface="Lucida Sans Unicode"/>
                <a:cs typeface="Lucida Sans Unicode"/>
              </a:rPr>
              <a:t>decide</a:t>
            </a:r>
            <a:r>
              <a:rPr sz="2700" spc="-135" dirty="0">
                <a:latin typeface="Lucida Sans Unicode"/>
                <a:cs typeface="Lucida Sans Unicode"/>
              </a:rPr>
              <a:t> </a:t>
            </a:r>
            <a:r>
              <a:rPr sz="2700" dirty="0">
                <a:latin typeface="Lucida Sans Unicode"/>
                <a:cs typeface="Lucida Sans Unicode"/>
              </a:rPr>
              <a:t>which </a:t>
            </a:r>
            <a:r>
              <a:rPr sz="2700" spc="-840" dirty="0">
                <a:latin typeface="Lucida Sans Unicode"/>
                <a:cs typeface="Lucida Sans Unicode"/>
              </a:rPr>
              <a:t> </a:t>
            </a:r>
            <a:r>
              <a:rPr sz="2700" spc="-105" dirty="0">
                <a:latin typeface="Lucida Sans Unicode"/>
                <a:cs typeface="Lucida Sans Unicode"/>
              </a:rPr>
              <a:t>ma</a:t>
            </a:r>
            <a:r>
              <a:rPr sz="2700" spc="-135" dirty="0">
                <a:latin typeface="Lucida Sans Unicode"/>
                <a:cs typeface="Lucida Sans Unicode"/>
              </a:rPr>
              <a:t>k</a:t>
            </a:r>
            <a:r>
              <a:rPr sz="2700" spc="35" dirty="0">
                <a:latin typeface="Lucida Sans Unicode"/>
                <a:cs typeface="Lucida Sans Unicode"/>
              </a:rPr>
              <a:t>e</a:t>
            </a:r>
            <a:r>
              <a:rPr sz="2700" spc="-85" dirty="0">
                <a:latin typeface="Lucida Sans Unicode"/>
                <a:cs typeface="Lucida Sans Unicode"/>
              </a:rPr>
              <a:t>s</a:t>
            </a:r>
            <a:r>
              <a:rPr sz="2700" spc="-140" dirty="0">
                <a:latin typeface="Lucida Sans Unicode"/>
                <a:cs typeface="Lucida Sans Unicode"/>
              </a:rPr>
              <a:t> </a:t>
            </a:r>
            <a:r>
              <a:rPr sz="2700" spc="-65" dirty="0">
                <a:latin typeface="Lucida Sans Unicode"/>
                <a:cs typeface="Lucida Sans Unicode"/>
              </a:rPr>
              <a:t>humans</a:t>
            </a:r>
            <a:r>
              <a:rPr sz="2700" spc="-140" dirty="0">
                <a:latin typeface="Lucida Sans Unicode"/>
                <a:cs typeface="Lucida Sans Unicode"/>
              </a:rPr>
              <a:t> </a:t>
            </a:r>
            <a:r>
              <a:rPr sz="2700" spc="-55" dirty="0">
                <a:latin typeface="Lucida Sans Unicode"/>
                <a:cs typeface="Lucida Sans Unicode"/>
              </a:rPr>
              <a:t>superior</a:t>
            </a:r>
            <a:r>
              <a:rPr sz="2700" spc="-140" dirty="0">
                <a:latin typeface="Lucida Sans Unicode"/>
                <a:cs typeface="Lucida Sans Unicode"/>
              </a:rPr>
              <a:t> </a:t>
            </a:r>
            <a:r>
              <a:rPr sz="2700" spc="-75" dirty="0">
                <a:latin typeface="Lucida Sans Unicode"/>
                <a:cs typeface="Lucida Sans Unicode"/>
              </a:rPr>
              <a:t>o</a:t>
            </a:r>
            <a:r>
              <a:rPr sz="2700" spc="-5" dirty="0">
                <a:latin typeface="Lucida Sans Unicode"/>
                <a:cs typeface="Lucida Sans Unicode"/>
              </a:rPr>
              <a:t>v</a:t>
            </a:r>
            <a:r>
              <a:rPr sz="2700" spc="-35" dirty="0">
                <a:latin typeface="Lucida Sans Unicode"/>
                <a:cs typeface="Lucida Sans Unicode"/>
              </a:rPr>
              <a:t>er</a:t>
            </a:r>
            <a:r>
              <a:rPr sz="2700" spc="-140" dirty="0">
                <a:latin typeface="Lucida Sans Unicode"/>
                <a:cs typeface="Lucida Sans Unicode"/>
              </a:rPr>
              <a:t> </a:t>
            </a:r>
            <a:r>
              <a:rPr sz="2700" spc="-30" dirty="0">
                <a:latin typeface="Lucida Sans Unicode"/>
                <a:cs typeface="Lucida Sans Unicode"/>
              </a:rPr>
              <a:t>the</a:t>
            </a:r>
            <a:r>
              <a:rPr sz="2700" spc="-140" dirty="0">
                <a:latin typeface="Lucida Sans Unicode"/>
                <a:cs typeface="Lucida Sans Unicode"/>
              </a:rPr>
              <a:t> </a:t>
            </a:r>
            <a:r>
              <a:rPr sz="2700" spc="-20" dirty="0">
                <a:latin typeface="Lucida Sans Unicode"/>
                <a:cs typeface="Lucida Sans Unicode"/>
              </a:rPr>
              <a:t>machin</a:t>
            </a:r>
            <a:r>
              <a:rPr sz="2700" spc="-35" dirty="0">
                <a:latin typeface="Lucida Sans Unicode"/>
                <a:cs typeface="Lucida Sans Unicode"/>
              </a:rPr>
              <a:t>e</a:t>
            </a:r>
            <a:r>
              <a:rPr sz="2700" spc="-95" dirty="0">
                <a:latin typeface="Lucida Sans Unicode"/>
                <a:cs typeface="Lucida Sans Unicode"/>
              </a:rPr>
              <a:t>.</a:t>
            </a:r>
            <a:endParaRPr sz="2700">
              <a:latin typeface="Lucida Sans Unicode"/>
              <a:cs typeface="Lucida Sans Unicode"/>
            </a:endParaRPr>
          </a:p>
          <a:p>
            <a:pPr>
              <a:lnSpc>
                <a:spcPct val="100000"/>
              </a:lnSpc>
              <a:spcBef>
                <a:spcPts val="25"/>
              </a:spcBef>
            </a:pPr>
            <a:endParaRPr sz="4700">
              <a:latin typeface="Lucida Sans Unicode"/>
              <a:cs typeface="Lucida Sans Unicode"/>
            </a:endParaRPr>
          </a:p>
          <a:p>
            <a:pPr marL="12700" marR="462915">
              <a:lnSpc>
                <a:spcPct val="100000"/>
              </a:lnSpc>
            </a:pPr>
            <a:r>
              <a:rPr sz="2700" spc="-70" dirty="0">
                <a:latin typeface="Lucida Sans Unicode"/>
                <a:cs typeface="Lucida Sans Unicode"/>
              </a:rPr>
              <a:t>Drones</a:t>
            </a:r>
            <a:r>
              <a:rPr sz="2700" spc="-135" dirty="0">
                <a:latin typeface="Lucida Sans Unicode"/>
                <a:cs typeface="Lucida Sans Unicode"/>
              </a:rPr>
              <a:t> </a:t>
            </a:r>
            <a:r>
              <a:rPr sz="2700" spc="-50" dirty="0">
                <a:latin typeface="Lucida Sans Unicode"/>
                <a:cs typeface="Lucida Sans Unicode"/>
              </a:rPr>
              <a:t>are</a:t>
            </a:r>
            <a:r>
              <a:rPr sz="2700" spc="-135" dirty="0">
                <a:latin typeface="Lucida Sans Unicode"/>
                <a:cs typeface="Lucida Sans Unicode"/>
              </a:rPr>
              <a:t> </a:t>
            </a:r>
            <a:r>
              <a:rPr sz="2700" spc="-50" dirty="0">
                <a:latin typeface="Lucida Sans Unicode"/>
                <a:cs typeface="Lucida Sans Unicode"/>
              </a:rPr>
              <a:t>not</a:t>
            </a:r>
            <a:r>
              <a:rPr sz="2700" spc="-135" dirty="0">
                <a:latin typeface="Lucida Sans Unicode"/>
                <a:cs typeface="Lucida Sans Unicode"/>
              </a:rPr>
              <a:t> </a:t>
            </a:r>
            <a:r>
              <a:rPr sz="2700" spc="-35" dirty="0">
                <a:latin typeface="Lucida Sans Unicode"/>
                <a:cs typeface="Lucida Sans Unicode"/>
              </a:rPr>
              <a:t>legal</a:t>
            </a:r>
            <a:r>
              <a:rPr sz="2700" spc="-135" dirty="0">
                <a:latin typeface="Lucida Sans Unicode"/>
                <a:cs typeface="Lucida Sans Unicode"/>
              </a:rPr>
              <a:t> </a:t>
            </a:r>
            <a:r>
              <a:rPr sz="2700" spc="-80" dirty="0">
                <a:latin typeface="Lucida Sans Unicode"/>
                <a:cs typeface="Lucida Sans Unicode"/>
              </a:rPr>
              <a:t>in</a:t>
            </a:r>
            <a:r>
              <a:rPr sz="2700" spc="-130" dirty="0">
                <a:latin typeface="Lucida Sans Unicode"/>
                <a:cs typeface="Lucida Sans Unicode"/>
              </a:rPr>
              <a:t> </a:t>
            </a:r>
            <a:r>
              <a:rPr sz="2700" spc="-20" dirty="0">
                <a:latin typeface="Lucida Sans Unicode"/>
                <a:cs typeface="Lucida Sans Unicode"/>
              </a:rPr>
              <a:t>certain</a:t>
            </a:r>
            <a:r>
              <a:rPr sz="2700" spc="-135" dirty="0">
                <a:latin typeface="Lucida Sans Unicode"/>
                <a:cs typeface="Lucida Sans Unicode"/>
              </a:rPr>
              <a:t> </a:t>
            </a:r>
            <a:r>
              <a:rPr sz="2700" spc="-35" dirty="0">
                <a:latin typeface="Lucida Sans Unicode"/>
                <a:cs typeface="Lucida Sans Unicode"/>
              </a:rPr>
              <a:t>countries</a:t>
            </a:r>
            <a:r>
              <a:rPr sz="2700" spc="-135" dirty="0">
                <a:latin typeface="Lucida Sans Unicode"/>
                <a:cs typeface="Lucida Sans Unicode"/>
              </a:rPr>
              <a:t> </a:t>
            </a:r>
            <a:r>
              <a:rPr sz="2700" spc="-30" dirty="0">
                <a:latin typeface="Lucida Sans Unicode"/>
                <a:cs typeface="Lucida Sans Unicode"/>
              </a:rPr>
              <a:t>while</a:t>
            </a:r>
            <a:r>
              <a:rPr sz="2700" spc="-135" dirty="0">
                <a:latin typeface="Lucida Sans Unicode"/>
                <a:cs typeface="Lucida Sans Unicode"/>
              </a:rPr>
              <a:t> </a:t>
            </a:r>
            <a:r>
              <a:rPr sz="2700" spc="-45" dirty="0">
                <a:latin typeface="Lucida Sans Unicode"/>
                <a:cs typeface="Lucida Sans Unicode"/>
              </a:rPr>
              <a:t>other</a:t>
            </a:r>
            <a:r>
              <a:rPr sz="2700" spc="-130" dirty="0">
                <a:latin typeface="Lucida Sans Unicode"/>
                <a:cs typeface="Lucida Sans Unicode"/>
              </a:rPr>
              <a:t> </a:t>
            </a:r>
            <a:r>
              <a:rPr sz="2700" spc="-55" dirty="0">
                <a:latin typeface="Lucida Sans Unicode"/>
                <a:cs typeface="Lucida Sans Unicode"/>
              </a:rPr>
              <a:t>don't</a:t>
            </a:r>
            <a:r>
              <a:rPr sz="2700" spc="-135" dirty="0">
                <a:latin typeface="Lucida Sans Unicode"/>
                <a:cs typeface="Lucida Sans Unicode"/>
              </a:rPr>
              <a:t> </a:t>
            </a:r>
            <a:r>
              <a:rPr sz="2700" spc="-30" dirty="0">
                <a:latin typeface="Lucida Sans Unicode"/>
                <a:cs typeface="Lucida Sans Unicode"/>
              </a:rPr>
              <a:t>have</a:t>
            </a:r>
            <a:r>
              <a:rPr sz="2700" spc="-135" dirty="0">
                <a:latin typeface="Lucida Sans Unicode"/>
                <a:cs typeface="Lucida Sans Unicode"/>
              </a:rPr>
              <a:t> </a:t>
            </a:r>
            <a:r>
              <a:rPr sz="2700" spc="-45" dirty="0">
                <a:latin typeface="Lucida Sans Unicode"/>
                <a:cs typeface="Lucida Sans Unicode"/>
              </a:rPr>
              <a:t>any </a:t>
            </a:r>
            <a:r>
              <a:rPr sz="2700" spc="-840" dirty="0">
                <a:latin typeface="Lucida Sans Unicode"/>
                <a:cs typeface="Lucida Sans Unicode"/>
              </a:rPr>
              <a:t> </a:t>
            </a:r>
            <a:r>
              <a:rPr sz="2700" spc="-85" dirty="0">
                <a:latin typeface="Lucida Sans Unicode"/>
                <a:cs typeface="Lucida Sans Unicode"/>
              </a:rPr>
              <a:t>limi</a:t>
            </a:r>
            <a:r>
              <a:rPr sz="2700" spc="-60" dirty="0">
                <a:latin typeface="Lucida Sans Unicode"/>
                <a:cs typeface="Lucida Sans Unicode"/>
              </a:rPr>
              <a:t>t</a:t>
            </a:r>
            <a:r>
              <a:rPr sz="2700" spc="-55" dirty="0">
                <a:latin typeface="Lucida Sans Unicode"/>
                <a:cs typeface="Lucida Sans Unicode"/>
              </a:rPr>
              <a:t>ation</a:t>
            </a:r>
            <a:r>
              <a:rPr sz="2700" spc="-140" dirty="0">
                <a:latin typeface="Lucida Sans Unicode"/>
                <a:cs typeface="Lucida Sans Unicode"/>
              </a:rPr>
              <a:t> </a:t>
            </a:r>
            <a:r>
              <a:rPr sz="2700" spc="-150" dirty="0">
                <a:latin typeface="Lucida Sans Unicode"/>
                <a:cs typeface="Lucida Sans Unicode"/>
              </a:rPr>
              <a:t>.</a:t>
            </a:r>
            <a:r>
              <a:rPr sz="2700" spc="95" dirty="0">
                <a:latin typeface="Lucida Sans Unicode"/>
                <a:cs typeface="Lucida Sans Unicode"/>
              </a:rPr>
              <a:t>S</a:t>
            </a:r>
            <a:r>
              <a:rPr sz="2700" spc="40" dirty="0">
                <a:latin typeface="Lucida Sans Unicode"/>
                <a:cs typeface="Lucida Sans Unicode"/>
              </a:rPr>
              <a:t>o</a:t>
            </a:r>
            <a:r>
              <a:rPr sz="2700" spc="-95" dirty="0">
                <a:latin typeface="Lucida Sans Unicode"/>
                <a:cs typeface="Lucida Sans Unicode"/>
              </a:rPr>
              <a:t>,</a:t>
            </a:r>
            <a:r>
              <a:rPr sz="2700" spc="-140" dirty="0">
                <a:latin typeface="Lucida Sans Unicode"/>
                <a:cs typeface="Lucida Sans Unicode"/>
              </a:rPr>
              <a:t> </a:t>
            </a:r>
            <a:r>
              <a:rPr sz="2700" spc="-75" dirty="0">
                <a:latin typeface="Lucida Sans Unicode"/>
                <a:cs typeface="Lucida Sans Unicode"/>
              </a:rPr>
              <a:t>it</a:t>
            </a:r>
            <a:r>
              <a:rPr sz="2700" spc="-140" dirty="0">
                <a:latin typeface="Lucida Sans Unicode"/>
                <a:cs typeface="Lucida Sans Unicode"/>
              </a:rPr>
              <a:t> </a:t>
            </a:r>
            <a:r>
              <a:rPr sz="2700" spc="-90" dirty="0">
                <a:latin typeface="Lucida Sans Unicode"/>
                <a:cs typeface="Lucida Sans Unicode"/>
              </a:rPr>
              <a:t>is</a:t>
            </a:r>
            <a:r>
              <a:rPr sz="2700" spc="-140" dirty="0">
                <a:latin typeface="Lucida Sans Unicode"/>
                <a:cs typeface="Lucida Sans Unicode"/>
              </a:rPr>
              <a:t> </a:t>
            </a:r>
            <a:r>
              <a:rPr sz="2700" spc="-25" dirty="0">
                <a:latin typeface="Lucida Sans Unicode"/>
                <a:cs typeface="Lucida Sans Unicode"/>
              </a:rPr>
              <a:t>better</a:t>
            </a:r>
            <a:r>
              <a:rPr sz="2700" spc="-140" dirty="0">
                <a:latin typeface="Lucida Sans Unicode"/>
                <a:cs typeface="Lucida Sans Unicode"/>
              </a:rPr>
              <a:t> </a:t>
            </a:r>
            <a:r>
              <a:rPr sz="2700" spc="-40" dirty="0">
                <a:latin typeface="Lucida Sans Unicode"/>
                <a:cs typeface="Lucida Sans Unicode"/>
              </a:rPr>
              <a:t>to</a:t>
            </a:r>
            <a:r>
              <a:rPr sz="2700" spc="-140" dirty="0">
                <a:latin typeface="Lucida Sans Unicode"/>
                <a:cs typeface="Lucida Sans Unicode"/>
              </a:rPr>
              <a:t> </a:t>
            </a:r>
            <a:r>
              <a:rPr sz="2700" spc="15" dirty="0">
                <a:latin typeface="Lucida Sans Unicode"/>
                <a:cs typeface="Lucida Sans Unicode"/>
              </a:rPr>
              <a:t>check</a:t>
            </a:r>
            <a:r>
              <a:rPr sz="2700" spc="-140" dirty="0">
                <a:latin typeface="Lucida Sans Unicode"/>
                <a:cs typeface="Lucida Sans Unicode"/>
              </a:rPr>
              <a:t> </a:t>
            </a:r>
            <a:r>
              <a:rPr sz="2700" spc="-30" dirty="0">
                <a:latin typeface="Lucida Sans Unicode"/>
                <a:cs typeface="Lucida Sans Unicode"/>
              </a:rPr>
              <a:t>the</a:t>
            </a:r>
            <a:r>
              <a:rPr sz="2700" spc="-140" dirty="0">
                <a:latin typeface="Lucida Sans Unicode"/>
                <a:cs typeface="Lucida Sans Unicode"/>
              </a:rPr>
              <a:t> </a:t>
            </a:r>
            <a:r>
              <a:rPr sz="2700" spc="-55" dirty="0">
                <a:latin typeface="Lucida Sans Unicode"/>
                <a:cs typeface="Lucida Sans Unicode"/>
              </a:rPr>
              <a:t>rul</a:t>
            </a:r>
            <a:r>
              <a:rPr sz="2700" spc="-60" dirty="0">
                <a:latin typeface="Lucida Sans Unicode"/>
                <a:cs typeface="Lucida Sans Unicode"/>
              </a:rPr>
              <a:t>e</a:t>
            </a:r>
            <a:r>
              <a:rPr sz="2700" spc="-85" dirty="0">
                <a:latin typeface="Lucida Sans Unicode"/>
                <a:cs typeface="Lucida Sans Unicode"/>
              </a:rPr>
              <a:t>s</a:t>
            </a:r>
            <a:r>
              <a:rPr sz="2700" spc="-140" dirty="0">
                <a:latin typeface="Lucida Sans Unicode"/>
                <a:cs typeface="Lucida Sans Unicode"/>
              </a:rPr>
              <a:t> </a:t>
            </a:r>
            <a:r>
              <a:rPr sz="2700" spc="-45" dirty="0">
                <a:latin typeface="Lucida Sans Unicode"/>
                <a:cs typeface="Lucida Sans Unicode"/>
              </a:rPr>
              <a:t>of</a:t>
            </a:r>
            <a:r>
              <a:rPr sz="2700" spc="-140" dirty="0">
                <a:latin typeface="Lucida Sans Unicode"/>
                <a:cs typeface="Lucida Sans Unicode"/>
              </a:rPr>
              <a:t> </a:t>
            </a:r>
            <a:r>
              <a:rPr sz="2700" spc="-30" dirty="0">
                <a:latin typeface="Lucida Sans Unicode"/>
                <a:cs typeface="Lucida Sans Unicode"/>
              </a:rPr>
              <a:t>y</a:t>
            </a:r>
            <a:r>
              <a:rPr sz="2700" spc="-65" dirty="0">
                <a:latin typeface="Lucida Sans Unicode"/>
                <a:cs typeface="Lucida Sans Unicode"/>
              </a:rPr>
              <a:t>our</a:t>
            </a:r>
            <a:r>
              <a:rPr sz="2700" spc="-140" dirty="0">
                <a:latin typeface="Lucida Sans Unicode"/>
                <a:cs typeface="Lucida Sans Unicode"/>
              </a:rPr>
              <a:t> </a:t>
            </a:r>
            <a:r>
              <a:rPr sz="2700" spc="-30" dirty="0">
                <a:latin typeface="Lucida Sans Unicode"/>
                <a:cs typeface="Lucida Sans Unicode"/>
              </a:rPr>
              <a:t>count</a:t>
            </a:r>
            <a:r>
              <a:rPr sz="2700" spc="-10" dirty="0">
                <a:latin typeface="Lucida Sans Unicode"/>
                <a:cs typeface="Lucida Sans Unicode"/>
              </a:rPr>
              <a:t>r</a:t>
            </a:r>
            <a:r>
              <a:rPr sz="2700" spc="15" dirty="0">
                <a:latin typeface="Lucida Sans Unicode"/>
                <a:cs typeface="Lucida Sans Unicode"/>
              </a:rPr>
              <a:t>y</a:t>
            </a:r>
            <a:r>
              <a:rPr sz="2700" spc="-140" dirty="0">
                <a:latin typeface="Lucida Sans Unicode"/>
                <a:cs typeface="Lucida Sans Unicode"/>
              </a:rPr>
              <a:t> </a:t>
            </a:r>
            <a:r>
              <a:rPr sz="2700" spc="-15" dirty="0">
                <a:latin typeface="Lucida Sans Unicode"/>
                <a:cs typeface="Lucida Sans Unicode"/>
              </a:rPr>
              <a:t>be</a:t>
            </a:r>
            <a:r>
              <a:rPr sz="2700" spc="-80" dirty="0">
                <a:latin typeface="Lucida Sans Unicode"/>
                <a:cs typeface="Lucida Sans Unicode"/>
              </a:rPr>
              <a:t>f</a:t>
            </a:r>
            <a:r>
              <a:rPr sz="2700" spc="-75" dirty="0">
                <a:latin typeface="Lucida Sans Unicode"/>
                <a:cs typeface="Lucida Sans Unicode"/>
              </a:rPr>
              <a:t>o</a:t>
            </a:r>
            <a:r>
              <a:rPr sz="2700" spc="-95" dirty="0">
                <a:latin typeface="Lucida Sans Unicode"/>
                <a:cs typeface="Lucida Sans Unicode"/>
              </a:rPr>
              <a:t>r</a:t>
            </a:r>
            <a:r>
              <a:rPr sz="2700" spc="20" dirty="0">
                <a:latin typeface="Lucida Sans Unicode"/>
                <a:cs typeface="Lucida Sans Unicode"/>
              </a:rPr>
              <a:t>e  </a:t>
            </a:r>
            <a:r>
              <a:rPr sz="2700" spc="-35" dirty="0">
                <a:latin typeface="Lucida Sans Unicode"/>
                <a:cs typeface="Lucida Sans Unicode"/>
              </a:rPr>
              <a:t>buying</a:t>
            </a:r>
            <a:r>
              <a:rPr sz="2700" spc="-140" dirty="0">
                <a:latin typeface="Lucida Sans Unicode"/>
                <a:cs typeface="Lucida Sans Unicode"/>
              </a:rPr>
              <a:t> </a:t>
            </a:r>
            <a:r>
              <a:rPr sz="2700" spc="-20" dirty="0">
                <a:latin typeface="Lucida Sans Unicode"/>
                <a:cs typeface="Lucida Sans Unicode"/>
              </a:rPr>
              <a:t>one</a:t>
            </a:r>
            <a:r>
              <a:rPr sz="2700" spc="-140" dirty="0">
                <a:latin typeface="Lucida Sans Unicode"/>
                <a:cs typeface="Lucida Sans Unicode"/>
              </a:rPr>
              <a:t> </a:t>
            </a:r>
            <a:r>
              <a:rPr sz="2700" spc="-130" dirty="0">
                <a:latin typeface="Lucida Sans Unicode"/>
                <a:cs typeface="Lucida Sans Unicode"/>
              </a:rPr>
              <a:t>f</a:t>
            </a:r>
            <a:r>
              <a:rPr sz="2700" spc="-60" dirty="0">
                <a:latin typeface="Lucida Sans Unicode"/>
                <a:cs typeface="Lucida Sans Unicode"/>
              </a:rPr>
              <a:t>or</a:t>
            </a:r>
            <a:r>
              <a:rPr sz="2700" spc="-140" dirty="0">
                <a:latin typeface="Lucida Sans Unicode"/>
                <a:cs typeface="Lucida Sans Unicode"/>
              </a:rPr>
              <a:t> </a:t>
            </a:r>
            <a:r>
              <a:rPr sz="2700" spc="-30" dirty="0">
                <a:latin typeface="Lucida Sans Unicode"/>
                <a:cs typeface="Lucida Sans Unicode"/>
              </a:rPr>
              <a:t>y</a:t>
            </a:r>
            <a:r>
              <a:rPr sz="2700" spc="-65" dirty="0">
                <a:latin typeface="Lucida Sans Unicode"/>
                <a:cs typeface="Lucida Sans Unicode"/>
              </a:rPr>
              <a:t>ou.</a:t>
            </a:r>
            <a:endParaRPr sz="2700">
              <a:latin typeface="Lucida Sans Unicode"/>
              <a:cs typeface="Lucida Sans Unicode"/>
            </a:endParaRPr>
          </a:p>
          <a:p>
            <a:pPr>
              <a:lnSpc>
                <a:spcPct val="100000"/>
              </a:lnSpc>
              <a:spcBef>
                <a:spcPts val="25"/>
              </a:spcBef>
            </a:pPr>
            <a:endParaRPr sz="4700">
              <a:latin typeface="Lucida Sans Unicode"/>
              <a:cs typeface="Lucida Sans Unicode"/>
            </a:endParaRPr>
          </a:p>
          <a:p>
            <a:pPr marL="12700" marR="313690">
              <a:lnSpc>
                <a:spcPct val="100000"/>
              </a:lnSpc>
              <a:spcBef>
                <a:spcPts val="5"/>
              </a:spcBef>
            </a:pPr>
            <a:r>
              <a:rPr sz="2700" spc="5" dirty="0">
                <a:latin typeface="Lucida Sans Unicode"/>
                <a:cs typeface="Lucida Sans Unicode"/>
              </a:rPr>
              <a:t>Privacy</a:t>
            </a:r>
            <a:r>
              <a:rPr sz="2700" spc="-135" dirty="0">
                <a:latin typeface="Lucida Sans Unicode"/>
                <a:cs typeface="Lucida Sans Unicode"/>
              </a:rPr>
              <a:t> </a:t>
            </a:r>
            <a:r>
              <a:rPr sz="2700" spc="-90" dirty="0">
                <a:latin typeface="Lucida Sans Unicode"/>
                <a:cs typeface="Lucida Sans Unicode"/>
              </a:rPr>
              <a:t>is</a:t>
            </a:r>
            <a:r>
              <a:rPr sz="2700" spc="-135" dirty="0">
                <a:latin typeface="Lucida Sans Unicode"/>
                <a:cs typeface="Lucida Sans Unicode"/>
              </a:rPr>
              <a:t> </a:t>
            </a:r>
            <a:r>
              <a:rPr sz="2700" spc="-35" dirty="0">
                <a:latin typeface="Lucida Sans Unicode"/>
                <a:cs typeface="Lucida Sans Unicode"/>
              </a:rPr>
              <a:t>a</a:t>
            </a:r>
            <a:r>
              <a:rPr sz="2700" spc="-135" dirty="0">
                <a:latin typeface="Lucida Sans Unicode"/>
                <a:cs typeface="Lucida Sans Unicode"/>
              </a:rPr>
              <a:t> </a:t>
            </a:r>
            <a:r>
              <a:rPr sz="2700" spc="10" dirty="0">
                <a:latin typeface="Lucida Sans Unicode"/>
                <a:cs typeface="Lucida Sans Unicode"/>
              </a:rPr>
              <a:t>concern</a:t>
            </a:r>
            <a:r>
              <a:rPr sz="2700" spc="-135" dirty="0">
                <a:latin typeface="Lucida Sans Unicode"/>
                <a:cs typeface="Lucida Sans Unicode"/>
              </a:rPr>
              <a:t> </a:t>
            </a:r>
            <a:r>
              <a:rPr sz="2700" spc="-10" dirty="0">
                <a:latin typeface="Lucida Sans Unicode"/>
                <a:cs typeface="Lucida Sans Unicode"/>
              </a:rPr>
              <a:t>when</a:t>
            </a:r>
            <a:r>
              <a:rPr sz="2700" spc="-135" dirty="0">
                <a:latin typeface="Lucida Sans Unicode"/>
                <a:cs typeface="Lucida Sans Unicode"/>
              </a:rPr>
              <a:t> </a:t>
            </a:r>
            <a:r>
              <a:rPr sz="2700" spc="-45" dirty="0">
                <a:latin typeface="Lucida Sans Unicode"/>
                <a:cs typeface="Lucida Sans Unicode"/>
              </a:rPr>
              <a:t>you</a:t>
            </a:r>
            <a:r>
              <a:rPr sz="2700" spc="-135" dirty="0">
                <a:latin typeface="Lucida Sans Unicode"/>
                <a:cs typeface="Lucida Sans Unicode"/>
              </a:rPr>
              <a:t> </a:t>
            </a:r>
            <a:r>
              <a:rPr sz="2700" spc="-30" dirty="0">
                <a:latin typeface="Lucida Sans Unicode"/>
                <a:cs typeface="Lucida Sans Unicode"/>
              </a:rPr>
              <a:t>have</a:t>
            </a:r>
            <a:r>
              <a:rPr sz="2700" spc="-130" dirty="0">
                <a:latin typeface="Lucida Sans Unicode"/>
                <a:cs typeface="Lucida Sans Unicode"/>
              </a:rPr>
              <a:t> </a:t>
            </a:r>
            <a:r>
              <a:rPr sz="2700" spc="-35" dirty="0">
                <a:latin typeface="Lucida Sans Unicode"/>
                <a:cs typeface="Lucida Sans Unicode"/>
              </a:rPr>
              <a:t>a</a:t>
            </a:r>
            <a:r>
              <a:rPr sz="2700" spc="-135" dirty="0">
                <a:latin typeface="Lucida Sans Unicode"/>
                <a:cs typeface="Lucida Sans Unicode"/>
              </a:rPr>
              <a:t> </a:t>
            </a:r>
            <a:r>
              <a:rPr sz="2700" spc="-40" dirty="0">
                <a:latin typeface="Times New Roman"/>
                <a:cs typeface="Times New Roman"/>
              </a:rPr>
              <a:t>f</a:t>
            </a:r>
            <a:r>
              <a:rPr sz="2700" spc="-40" dirty="0">
                <a:latin typeface="Lucida Sans Unicode"/>
                <a:cs typeface="Lucida Sans Unicode"/>
              </a:rPr>
              <a:t>lying</a:t>
            </a:r>
            <a:r>
              <a:rPr sz="2700" spc="-135" dirty="0">
                <a:latin typeface="Lucida Sans Unicode"/>
                <a:cs typeface="Lucida Sans Unicode"/>
              </a:rPr>
              <a:t> </a:t>
            </a:r>
            <a:r>
              <a:rPr sz="2700" spc="-60" dirty="0">
                <a:latin typeface="Lucida Sans Unicode"/>
                <a:cs typeface="Lucida Sans Unicode"/>
              </a:rPr>
              <a:t>thing,</a:t>
            </a:r>
            <a:r>
              <a:rPr sz="2700" spc="-135" dirty="0">
                <a:latin typeface="Lucida Sans Unicode"/>
                <a:cs typeface="Lucida Sans Unicode"/>
              </a:rPr>
              <a:t> </a:t>
            </a:r>
            <a:r>
              <a:rPr sz="2700" spc="-40" dirty="0">
                <a:latin typeface="Times New Roman"/>
                <a:cs typeface="Times New Roman"/>
              </a:rPr>
              <a:t>f</a:t>
            </a:r>
            <a:r>
              <a:rPr sz="2700" spc="-40" dirty="0">
                <a:latin typeface="Lucida Sans Unicode"/>
                <a:cs typeface="Lucida Sans Unicode"/>
              </a:rPr>
              <a:t>lying</a:t>
            </a:r>
            <a:r>
              <a:rPr sz="2700" spc="-135" dirty="0">
                <a:latin typeface="Lucida Sans Unicode"/>
                <a:cs typeface="Lucida Sans Unicode"/>
              </a:rPr>
              <a:t> </a:t>
            </a:r>
            <a:r>
              <a:rPr sz="2700" spc="-60" dirty="0">
                <a:latin typeface="Lucida Sans Unicode"/>
                <a:cs typeface="Lucida Sans Unicode"/>
              </a:rPr>
              <a:t>around</a:t>
            </a:r>
            <a:r>
              <a:rPr sz="2700" spc="-135" dirty="0">
                <a:latin typeface="Lucida Sans Unicode"/>
                <a:cs typeface="Lucida Sans Unicode"/>
              </a:rPr>
              <a:t> </a:t>
            </a:r>
            <a:r>
              <a:rPr sz="2700" spc="-45" dirty="0">
                <a:latin typeface="Lucida Sans Unicode"/>
                <a:cs typeface="Lucida Sans Unicode"/>
              </a:rPr>
              <a:t>you </a:t>
            </a:r>
            <a:r>
              <a:rPr sz="2700" spc="-835" dirty="0">
                <a:latin typeface="Lucida Sans Unicode"/>
                <a:cs typeface="Lucida Sans Unicode"/>
              </a:rPr>
              <a:t> </a:t>
            </a:r>
            <a:r>
              <a:rPr sz="2700" spc="-40" dirty="0">
                <a:latin typeface="Lucida Sans Unicode"/>
                <a:cs typeface="Lucida Sans Unicode"/>
              </a:rPr>
              <a:t>remotely</a:t>
            </a:r>
            <a:r>
              <a:rPr sz="2700" spc="-140" dirty="0">
                <a:latin typeface="Lucida Sans Unicode"/>
                <a:cs typeface="Lucida Sans Unicode"/>
              </a:rPr>
              <a:t> </a:t>
            </a:r>
            <a:r>
              <a:rPr sz="2700" spc="-35" dirty="0">
                <a:latin typeface="Lucida Sans Unicode"/>
                <a:cs typeface="Lucida Sans Unicode"/>
              </a:rPr>
              <a:t>feeding</a:t>
            </a:r>
            <a:r>
              <a:rPr sz="2700" spc="-140" dirty="0">
                <a:latin typeface="Lucida Sans Unicode"/>
                <a:cs typeface="Lucida Sans Unicode"/>
              </a:rPr>
              <a:t> </a:t>
            </a:r>
            <a:r>
              <a:rPr sz="2700" spc="-20" dirty="0">
                <a:latin typeface="Lucida Sans Unicode"/>
                <a:cs typeface="Lucida Sans Unicode"/>
              </a:rPr>
              <a:t>back</a:t>
            </a:r>
            <a:r>
              <a:rPr sz="2700" spc="-135" dirty="0">
                <a:latin typeface="Lucida Sans Unicode"/>
                <a:cs typeface="Lucida Sans Unicode"/>
              </a:rPr>
              <a:t> </a:t>
            </a:r>
            <a:r>
              <a:rPr sz="2700" spc="-30" dirty="0">
                <a:latin typeface="Lucida Sans Unicode"/>
                <a:cs typeface="Lucida Sans Unicode"/>
              </a:rPr>
              <a:t>the</a:t>
            </a:r>
            <a:r>
              <a:rPr sz="2700" spc="-140" dirty="0">
                <a:latin typeface="Lucida Sans Unicode"/>
                <a:cs typeface="Lucida Sans Unicode"/>
              </a:rPr>
              <a:t> </a:t>
            </a:r>
            <a:r>
              <a:rPr sz="2700" spc="-60" dirty="0">
                <a:latin typeface="Lucida Sans Unicode"/>
                <a:cs typeface="Lucida Sans Unicode"/>
              </a:rPr>
              <a:t>visuals</a:t>
            </a:r>
            <a:r>
              <a:rPr sz="2700" spc="-135" dirty="0">
                <a:latin typeface="Lucida Sans Unicode"/>
                <a:cs typeface="Lucida Sans Unicode"/>
              </a:rPr>
              <a:t> </a:t>
            </a:r>
            <a:r>
              <a:rPr sz="2700" spc="-40" dirty="0">
                <a:latin typeface="Lucida Sans Unicode"/>
                <a:cs typeface="Lucida Sans Unicode"/>
              </a:rPr>
              <a:t>about</a:t>
            </a:r>
            <a:r>
              <a:rPr sz="2700" spc="-140" dirty="0">
                <a:latin typeface="Lucida Sans Unicode"/>
                <a:cs typeface="Lucida Sans Unicode"/>
              </a:rPr>
              <a:t> </a:t>
            </a:r>
            <a:r>
              <a:rPr sz="2700" spc="-25" dirty="0">
                <a:latin typeface="Lucida Sans Unicode"/>
                <a:cs typeface="Lucida Sans Unicode"/>
              </a:rPr>
              <a:t>what</a:t>
            </a:r>
            <a:r>
              <a:rPr sz="2700" spc="-135" dirty="0">
                <a:latin typeface="Lucida Sans Unicode"/>
                <a:cs typeface="Lucida Sans Unicode"/>
              </a:rPr>
              <a:t> </a:t>
            </a:r>
            <a:r>
              <a:rPr sz="2700" spc="-45" dirty="0">
                <a:latin typeface="Lucida Sans Unicode"/>
                <a:cs typeface="Lucida Sans Unicode"/>
              </a:rPr>
              <a:t>you</a:t>
            </a:r>
            <a:r>
              <a:rPr sz="2700" spc="-140" dirty="0">
                <a:latin typeface="Lucida Sans Unicode"/>
                <a:cs typeface="Lucida Sans Unicode"/>
              </a:rPr>
              <a:t> </a:t>
            </a:r>
            <a:r>
              <a:rPr sz="2700" spc="-30" dirty="0">
                <a:latin typeface="Lucida Sans Unicode"/>
                <a:cs typeface="Lucida Sans Unicode"/>
              </a:rPr>
              <a:t>have</a:t>
            </a:r>
            <a:r>
              <a:rPr sz="2700" spc="-140" dirty="0">
                <a:latin typeface="Lucida Sans Unicode"/>
                <a:cs typeface="Lucida Sans Unicode"/>
              </a:rPr>
              <a:t> </a:t>
            </a:r>
            <a:r>
              <a:rPr sz="2700" spc="-5" dirty="0">
                <a:latin typeface="Lucida Sans Unicode"/>
                <a:cs typeface="Lucida Sans Unicode"/>
              </a:rPr>
              <a:t>been</a:t>
            </a:r>
            <a:endParaRPr sz="2700">
              <a:latin typeface="Lucida Sans Unicode"/>
              <a:cs typeface="Lucida Sans Unicode"/>
            </a:endParaRPr>
          </a:p>
          <a:p>
            <a:pPr marL="12700">
              <a:lnSpc>
                <a:spcPct val="100000"/>
              </a:lnSpc>
              <a:spcBef>
                <a:spcPts val="5"/>
              </a:spcBef>
            </a:pPr>
            <a:r>
              <a:rPr sz="2700" spc="-40" dirty="0">
                <a:latin typeface="Lucida Sans Unicode"/>
                <a:cs typeface="Lucida Sans Unicode"/>
              </a:rPr>
              <a:t>doing</a:t>
            </a:r>
            <a:r>
              <a:rPr sz="2700" spc="-140" dirty="0">
                <a:latin typeface="Lucida Sans Unicode"/>
                <a:cs typeface="Lucida Sans Unicode"/>
              </a:rPr>
              <a:t> </a:t>
            </a:r>
            <a:r>
              <a:rPr sz="2700" spc="-60" dirty="0">
                <a:latin typeface="Lucida Sans Unicode"/>
                <a:cs typeface="Lucida Sans Unicode"/>
              </a:rPr>
              <a:t>.It</a:t>
            </a:r>
            <a:r>
              <a:rPr sz="2700" spc="-100" dirty="0">
                <a:latin typeface="Lucida Sans Unicode"/>
                <a:cs typeface="Lucida Sans Unicode"/>
              </a:rPr>
              <a:t>'</a:t>
            </a:r>
            <a:r>
              <a:rPr sz="2700" spc="-85" dirty="0">
                <a:latin typeface="Lucida Sans Unicode"/>
                <a:cs typeface="Lucida Sans Unicode"/>
              </a:rPr>
              <a:t>s</a:t>
            </a:r>
            <a:r>
              <a:rPr sz="2700" spc="-140" dirty="0">
                <a:latin typeface="Lucida Sans Unicode"/>
                <a:cs typeface="Lucida Sans Unicode"/>
              </a:rPr>
              <a:t> </a:t>
            </a:r>
            <a:r>
              <a:rPr sz="2700" spc="-35" dirty="0">
                <a:latin typeface="Lucida Sans Unicode"/>
                <a:cs typeface="Lucida Sans Unicode"/>
              </a:rPr>
              <a:t>a</a:t>
            </a:r>
            <a:r>
              <a:rPr sz="2700" spc="-140" dirty="0">
                <a:latin typeface="Lucida Sans Unicode"/>
                <a:cs typeface="Lucida Sans Unicode"/>
              </a:rPr>
              <a:t> </a:t>
            </a:r>
            <a:r>
              <a:rPr sz="2700" spc="-60" dirty="0">
                <a:latin typeface="Lucida Sans Unicode"/>
                <a:cs typeface="Lucida Sans Unicode"/>
              </a:rPr>
              <a:t>serious</a:t>
            </a:r>
            <a:r>
              <a:rPr sz="2700" spc="-140" dirty="0">
                <a:latin typeface="Lucida Sans Unicode"/>
                <a:cs typeface="Lucida Sans Unicode"/>
              </a:rPr>
              <a:t> </a:t>
            </a:r>
            <a:r>
              <a:rPr sz="2700" spc="-35" dirty="0">
                <a:latin typeface="Lucida Sans Unicode"/>
                <a:cs typeface="Lucida Sans Unicode"/>
              </a:rPr>
              <a:t>pri</a:t>
            </a:r>
            <a:r>
              <a:rPr sz="2700" spc="-60" dirty="0">
                <a:latin typeface="Lucida Sans Unicode"/>
                <a:cs typeface="Lucida Sans Unicode"/>
              </a:rPr>
              <a:t>v</a:t>
            </a:r>
            <a:r>
              <a:rPr sz="2700" spc="60" dirty="0">
                <a:latin typeface="Lucida Sans Unicode"/>
                <a:cs typeface="Lucida Sans Unicode"/>
              </a:rPr>
              <a:t>a</a:t>
            </a:r>
            <a:r>
              <a:rPr sz="2700" spc="40" dirty="0">
                <a:latin typeface="Lucida Sans Unicode"/>
                <a:cs typeface="Lucida Sans Unicode"/>
              </a:rPr>
              <a:t>c</a:t>
            </a:r>
            <a:r>
              <a:rPr sz="2700" spc="15" dirty="0">
                <a:latin typeface="Lucida Sans Unicode"/>
                <a:cs typeface="Lucida Sans Unicode"/>
              </a:rPr>
              <a:t>y</a:t>
            </a:r>
            <a:r>
              <a:rPr sz="2700" spc="-140" dirty="0">
                <a:latin typeface="Lucida Sans Unicode"/>
                <a:cs typeface="Lucida Sans Unicode"/>
              </a:rPr>
              <a:t> </a:t>
            </a:r>
            <a:r>
              <a:rPr sz="2700" spc="-60" dirty="0">
                <a:latin typeface="Lucida Sans Unicode"/>
                <a:cs typeface="Lucida Sans Unicode"/>
              </a:rPr>
              <a:t>b</a:t>
            </a:r>
            <a:r>
              <a:rPr sz="2700" spc="-85" dirty="0">
                <a:latin typeface="Lucida Sans Unicode"/>
                <a:cs typeface="Lucida Sans Unicode"/>
              </a:rPr>
              <a:t>r</a:t>
            </a:r>
            <a:r>
              <a:rPr sz="2700" spc="35" dirty="0">
                <a:latin typeface="Lucida Sans Unicode"/>
                <a:cs typeface="Lucida Sans Unicode"/>
              </a:rPr>
              <a:t>e</a:t>
            </a:r>
            <a:r>
              <a:rPr sz="2700" spc="-10" dirty="0">
                <a:latin typeface="Lucida Sans Unicode"/>
                <a:cs typeface="Lucida Sans Unicode"/>
              </a:rPr>
              <a:t>ach.</a:t>
            </a:r>
            <a:endParaRPr sz="2700">
              <a:latin typeface="Lucida Sans Unicode"/>
              <a:cs typeface="Lucida Sans Unicode"/>
            </a:endParaRPr>
          </a:p>
          <a:p>
            <a:pPr>
              <a:lnSpc>
                <a:spcPct val="100000"/>
              </a:lnSpc>
              <a:spcBef>
                <a:spcPts val="20"/>
              </a:spcBef>
            </a:pPr>
            <a:endParaRPr sz="4700">
              <a:latin typeface="Lucida Sans Unicode"/>
              <a:cs typeface="Lucida Sans Unicode"/>
            </a:endParaRPr>
          </a:p>
          <a:p>
            <a:pPr marL="12700" marR="269240">
              <a:lnSpc>
                <a:spcPct val="100000"/>
              </a:lnSpc>
            </a:pPr>
            <a:r>
              <a:rPr sz="2700" spc="-70" dirty="0">
                <a:latin typeface="Lucida Sans Unicode"/>
                <a:cs typeface="Lucida Sans Unicode"/>
              </a:rPr>
              <a:t>Drones</a:t>
            </a:r>
            <a:r>
              <a:rPr sz="2700" spc="-140" dirty="0">
                <a:latin typeface="Lucida Sans Unicode"/>
                <a:cs typeface="Lucida Sans Unicode"/>
              </a:rPr>
              <a:t> </a:t>
            </a:r>
            <a:r>
              <a:rPr sz="2700" spc="-50" dirty="0">
                <a:latin typeface="Lucida Sans Unicode"/>
                <a:cs typeface="Lucida Sans Unicode"/>
              </a:rPr>
              <a:t>are</a:t>
            </a:r>
            <a:r>
              <a:rPr sz="2700" spc="-135" dirty="0">
                <a:latin typeface="Lucida Sans Unicode"/>
                <a:cs typeface="Lucida Sans Unicode"/>
              </a:rPr>
              <a:t> </a:t>
            </a:r>
            <a:r>
              <a:rPr sz="2700" spc="-50" dirty="0">
                <a:latin typeface="Lucida Sans Unicode"/>
                <a:cs typeface="Lucida Sans Unicode"/>
              </a:rPr>
              <a:t>expensive</a:t>
            </a:r>
            <a:r>
              <a:rPr sz="2700" spc="-135" dirty="0">
                <a:latin typeface="Lucida Sans Unicode"/>
                <a:cs typeface="Lucida Sans Unicode"/>
              </a:rPr>
              <a:t> </a:t>
            </a:r>
            <a:r>
              <a:rPr sz="2700" spc="-60" dirty="0">
                <a:latin typeface="Lucida Sans Unicode"/>
                <a:cs typeface="Lucida Sans Unicode"/>
              </a:rPr>
              <a:t>as</a:t>
            </a:r>
            <a:r>
              <a:rPr sz="2700" spc="-135" dirty="0">
                <a:latin typeface="Lucida Sans Unicode"/>
                <a:cs typeface="Lucida Sans Unicode"/>
              </a:rPr>
              <a:t> </a:t>
            </a:r>
            <a:r>
              <a:rPr sz="2700" spc="-25" dirty="0">
                <a:latin typeface="Lucida Sans Unicode"/>
                <a:cs typeface="Lucida Sans Unicode"/>
              </a:rPr>
              <a:t>per</a:t>
            </a:r>
            <a:r>
              <a:rPr sz="2700" spc="-135" dirty="0">
                <a:latin typeface="Lucida Sans Unicode"/>
                <a:cs typeface="Lucida Sans Unicode"/>
              </a:rPr>
              <a:t> </a:t>
            </a:r>
            <a:r>
              <a:rPr sz="2700" spc="-55" dirty="0">
                <a:latin typeface="Lucida Sans Unicode"/>
                <a:cs typeface="Lucida Sans Unicode"/>
              </a:rPr>
              <a:t>their</a:t>
            </a:r>
            <a:r>
              <a:rPr sz="2700" spc="-135" dirty="0">
                <a:latin typeface="Lucida Sans Unicode"/>
                <a:cs typeface="Lucida Sans Unicode"/>
              </a:rPr>
              <a:t> </a:t>
            </a:r>
            <a:r>
              <a:rPr sz="2700" spc="-30" dirty="0">
                <a:latin typeface="Lucida Sans Unicode"/>
                <a:cs typeface="Lucida Sans Unicode"/>
              </a:rPr>
              <a:t>usage</a:t>
            </a:r>
            <a:r>
              <a:rPr sz="2700" spc="-135" dirty="0">
                <a:latin typeface="Lucida Sans Unicode"/>
                <a:cs typeface="Lucida Sans Unicode"/>
              </a:rPr>
              <a:t> </a:t>
            </a:r>
            <a:r>
              <a:rPr sz="2700" spc="-35" dirty="0">
                <a:latin typeface="Lucida Sans Unicode"/>
                <a:cs typeface="Lucida Sans Unicode"/>
              </a:rPr>
              <a:t>and</a:t>
            </a:r>
            <a:r>
              <a:rPr sz="2700" spc="-135" dirty="0">
                <a:latin typeface="Lucida Sans Unicode"/>
                <a:cs typeface="Lucida Sans Unicode"/>
              </a:rPr>
              <a:t> </a:t>
            </a:r>
            <a:r>
              <a:rPr sz="2700" spc="-55" dirty="0">
                <a:latin typeface="Lucida Sans Unicode"/>
                <a:cs typeface="Lucida Sans Unicode"/>
              </a:rPr>
              <a:t>features</a:t>
            </a:r>
            <a:r>
              <a:rPr sz="2700" spc="-140" dirty="0">
                <a:latin typeface="Lucida Sans Unicode"/>
                <a:cs typeface="Lucida Sans Unicode"/>
              </a:rPr>
              <a:t> </a:t>
            </a:r>
            <a:r>
              <a:rPr sz="2700" spc="-25" dirty="0">
                <a:latin typeface="Lucida Sans Unicode"/>
                <a:cs typeface="Lucida Sans Unicode"/>
              </a:rPr>
              <a:t>they</a:t>
            </a:r>
            <a:r>
              <a:rPr sz="2700" spc="-135" dirty="0">
                <a:latin typeface="Lucida Sans Unicode"/>
                <a:cs typeface="Lucida Sans Unicode"/>
              </a:rPr>
              <a:t> </a:t>
            </a:r>
            <a:r>
              <a:rPr sz="2700" spc="-20" dirty="0">
                <a:latin typeface="Lucida Sans Unicode"/>
                <a:cs typeface="Lucida Sans Unicode"/>
              </a:rPr>
              <a:t>pack</a:t>
            </a:r>
            <a:r>
              <a:rPr sz="2700" spc="-135" dirty="0">
                <a:latin typeface="Lucida Sans Unicode"/>
                <a:cs typeface="Lucida Sans Unicode"/>
              </a:rPr>
              <a:t> </a:t>
            </a:r>
            <a:r>
              <a:rPr sz="2700" spc="-40" dirty="0">
                <a:latin typeface="Lucida Sans Unicode"/>
                <a:cs typeface="Lucida Sans Unicode"/>
              </a:rPr>
              <a:t>with </a:t>
            </a:r>
            <a:r>
              <a:rPr sz="2700" spc="-840" dirty="0">
                <a:latin typeface="Lucida Sans Unicode"/>
                <a:cs typeface="Lucida Sans Unicode"/>
              </a:rPr>
              <a:t> </a:t>
            </a:r>
            <a:r>
              <a:rPr sz="2700" spc="-50" dirty="0">
                <a:latin typeface="Lucida Sans Unicode"/>
                <a:cs typeface="Lucida Sans Unicode"/>
              </a:rPr>
              <a:t>them.</a:t>
            </a:r>
            <a:r>
              <a:rPr sz="2700" spc="-140" dirty="0">
                <a:latin typeface="Lucida Sans Unicode"/>
                <a:cs typeface="Lucida Sans Unicode"/>
              </a:rPr>
              <a:t> </a:t>
            </a:r>
            <a:r>
              <a:rPr sz="2700" spc="-60" dirty="0">
                <a:latin typeface="Lucida Sans Unicode"/>
                <a:cs typeface="Lucida Sans Unicode"/>
              </a:rPr>
              <a:t>They</a:t>
            </a:r>
            <a:r>
              <a:rPr sz="2700" spc="-140" dirty="0">
                <a:latin typeface="Lucida Sans Unicode"/>
                <a:cs typeface="Lucida Sans Unicode"/>
              </a:rPr>
              <a:t> </a:t>
            </a:r>
            <a:r>
              <a:rPr sz="2700" spc="-40" dirty="0">
                <a:latin typeface="Lucida Sans Unicode"/>
                <a:cs typeface="Lucida Sans Unicode"/>
              </a:rPr>
              <a:t>too</a:t>
            </a:r>
            <a:r>
              <a:rPr sz="2700" spc="-135" dirty="0">
                <a:latin typeface="Lucida Sans Unicode"/>
                <a:cs typeface="Lucida Sans Unicode"/>
              </a:rPr>
              <a:t> </a:t>
            </a:r>
            <a:r>
              <a:rPr sz="2700" spc="-50" dirty="0">
                <a:latin typeface="Lucida Sans Unicode"/>
                <a:cs typeface="Lucida Sans Unicode"/>
              </a:rPr>
              <a:t>are</a:t>
            </a:r>
            <a:r>
              <a:rPr sz="2700" spc="-140" dirty="0">
                <a:latin typeface="Lucida Sans Unicode"/>
                <a:cs typeface="Lucida Sans Unicode"/>
              </a:rPr>
              <a:t> </a:t>
            </a:r>
            <a:r>
              <a:rPr sz="2700" spc="-15" dirty="0">
                <a:latin typeface="Lucida Sans Unicode"/>
                <a:cs typeface="Lucida Sans Unicode"/>
              </a:rPr>
              <a:t>costly</a:t>
            </a:r>
            <a:r>
              <a:rPr sz="2700" spc="-135" dirty="0">
                <a:latin typeface="Lucida Sans Unicode"/>
                <a:cs typeface="Lucida Sans Unicode"/>
              </a:rPr>
              <a:t> </a:t>
            </a:r>
            <a:r>
              <a:rPr sz="2700" spc="-35" dirty="0">
                <a:latin typeface="Lucida Sans Unicode"/>
                <a:cs typeface="Lucida Sans Unicode"/>
              </a:rPr>
              <a:t>and</a:t>
            </a:r>
            <a:r>
              <a:rPr sz="2700" spc="-140" dirty="0">
                <a:latin typeface="Lucida Sans Unicode"/>
                <a:cs typeface="Lucida Sans Unicode"/>
              </a:rPr>
              <a:t> </a:t>
            </a:r>
            <a:r>
              <a:rPr sz="2700" spc="-50" dirty="0">
                <a:latin typeface="Lucida Sans Unicode"/>
                <a:cs typeface="Lucida Sans Unicode"/>
              </a:rPr>
              <a:t>not</a:t>
            </a:r>
            <a:r>
              <a:rPr sz="2700" spc="-135" dirty="0">
                <a:latin typeface="Lucida Sans Unicode"/>
                <a:cs typeface="Lucida Sans Unicode"/>
              </a:rPr>
              <a:t> </a:t>
            </a:r>
            <a:r>
              <a:rPr sz="2700" spc="-50" dirty="0">
                <a:latin typeface="Lucida Sans Unicode"/>
                <a:cs typeface="Lucida Sans Unicode"/>
              </a:rPr>
              <a:t>a</a:t>
            </a:r>
            <a:r>
              <a:rPr sz="2700" spc="-50" dirty="0">
                <a:latin typeface="Times New Roman"/>
                <a:cs typeface="Times New Roman"/>
              </a:rPr>
              <a:t>ff</a:t>
            </a:r>
            <a:r>
              <a:rPr sz="2700" spc="-50" dirty="0">
                <a:latin typeface="Lucida Sans Unicode"/>
                <a:cs typeface="Lucida Sans Unicode"/>
              </a:rPr>
              <a:t>ordable</a:t>
            </a:r>
            <a:r>
              <a:rPr sz="2700" spc="-140" dirty="0">
                <a:latin typeface="Lucida Sans Unicode"/>
                <a:cs typeface="Lucida Sans Unicode"/>
              </a:rPr>
              <a:t> </a:t>
            </a:r>
            <a:r>
              <a:rPr sz="2700" spc="-10" dirty="0">
                <a:latin typeface="Lucida Sans Unicode"/>
                <a:cs typeface="Lucida Sans Unicode"/>
              </a:rPr>
              <a:t>by</a:t>
            </a:r>
            <a:r>
              <a:rPr sz="2700" spc="-135" dirty="0">
                <a:latin typeface="Lucida Sans Unicode"/>
                <a:cs typeface="Lucida Sans Unicode"/>
              </a:rPr>
              <a:t> </a:t>
            </a:r>
            <a:r>
              <a:rPr sz="2700" spc="-30" dirty="0">
                <a:latin typeface="Lucida Sans Unicode"/>
                <a:cs typeface="Lucida Sans Unicode"/>
              </a:rPr>
              <a:t>everyone.</a:t>
            </a:r>
            <a:endParaRPr sz="2700">
              <a:latin typeface="Lucida Sans Unicode"/>
              <a:cs typeface="Lucida Sans Unicode"/>
            </a:endParaRPr>
          </a:p>
        </p:txBody>
      </p:sp>
      <p:sp>
        <p:nvSpPr>
          <p:cNvPr id="3" name="object 3"/>
          <p:cNvSpPr txBox="1">
            <a:spLocks noGrp="1"/>
          </p:cNvSpPr>
          <p:nvPr>
            <p:ph type="title"/>
          </p:nvPr>
        </p:nvSpPr>
        <p:spPr>
          <a:xfrm>
            <a:off x="427645" y="245784"/>
            <a:ext cx="4375150" cy="528320"/>
          </a:xfrm>
          <a:prstGeom prst="rect">
            <a:avLst/>
          </a:prstGeom>
        </p:spPr>
        <p:txBody>
          <a:bodyPr vert="horz" wrap="square" lIns="0" tIns="12700" rIns="0" bIns="0" rtlCol="0">
            <a:spAutoFit/>
          </a:bodyPr>
          <a:lstStyle/>
          <a:p>
            <a:pPr marL="12700">
              <a:lnSpc>
                <a:spcPct val="100000"/>
              </a:lnSpc>
              <a:spcBef>
                <a:spcPts val="100"/>
              </a:spcBef>
            </a:pPr>
            <a:r>
              <a:rPr sz="3300" spc="-60" dirty="0"/>
              <a:t>D</a:t>
            </a:r>
            <a:r>
              <a:rPr sz="3300" spc="-114" dirty="0"/>
              <a:t>E</a:t>
            </a:r>
            <a:r>
              <a:rPr sz="3300" spc="-170" dirty="0"/>
              <a:t>-MERI</a:t>
            </a:r>
            <a:r>
              <a:rPr sz="3300" spc="-235" dirty="0"/>
              <a:t>T</a:t>
            </a:r>
            <a:r>
              <a:rPr sz="3300" spc="290" dirty="0"/>
              <a:t>S</a:t>
            </a:r>
            <a:r>
              <a:rPr sz="3300" spc="-170" dirty="0"/>
              <a:t> </a:t>
            </a:r>
            <a:r>
              <a:rPr sz="3300" spc="70" dirty="0"/>
              <a:t>OF</a:t>
            </a:r>
            <a:r>
              <a:rPr sz="3300" spc="-170" dirty="0"/>
              <a:t> </a:t>
            </a:r>
            <a:r>
              <a:rPr sz="3300" spc="-105" dirty="0"/>
              <a:t>D</a:t>
            </a:r>
            <a:r>
              <a:rPr sz="3300" spc="-125" dirty="0"/>
              <a:t>R</a:t>
            </a:r>
            <a:r>
              <a:rPr sz="3300" spc="45" dirty="0"/>
              <a:t>ONE</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5810" y="2977270"/>
            <a:ext cx="10178415" cy="1855470"/>
          </a:xfrm>
          <a:prstGeom prst="rect">
            <a:avLst/>
          </a:prstGeom>
        </p:spPr>
        <p:txBody>
          <a:bodyPr vert="horz" wrap="square" lIns="0" tIns="12700" rIns="0" bIns="0" rtlCol="0">
            <a:spAutoFit/>
          </a:bodyPr>
          <a:lstStyle/>
          <a:p>
            <a:pPr marL="12700" marR="5080">
              <a:lnSpc>
                <a:spcPct val="100000"/>
              </a:lnSpc>
              <a:spcBef>
                <a:spcPts val="100"/>
              </a:spcBef>
            </a:pPr>
            <a:r>
              <a:rPr sz="3000" b="1" spc="-130" dirty="0">
                <a:latin typeface="Tahoma"/>
                <a:cs typeface="Tahoma"/>
              </a:rPr>
              <a:t>D</a:t>
            </a:r>
            <a:r>
              <a:rPr sz="3000" b="1" spc="-155" dirty="0">
                <a:latin typeface="Tahoma"/>
                <a:cs typeface="Tahoma"/>
              </a:rPr>
              <a:t>R</a:t>
            </a:r>
            <a:r>
              <a:rPr sz="3000" b="1" spc="-5" dirty="0">
                <a:latin typeface="Tahoma"/>
                <a:cs typeface="Tahoma"/>
              </a:rPr>
              <a:t>ON</a:t>
            </a:r>
            <a:r>
              <a:rPr sz="3000" b="1" spc="-15" dirty="0">
                <a:latin typeface="Tahoma"/>
                <a:cs typeface="Tahoma"/>
              </a:rPr>
              <a:t>E</a:t>
            </a:r>
            <a:r>
              <a:rPr sz="3000" b="1" spc="40" dirty="0">
                <a:latin typeface="Tahoma"/>
                <a:cs typeface="Tahoma"/>
              </a:rPr>
              <a:t>S</a:t>
            </a:r>
            <a:r>
              <a:rPr sz="3000" b="1" spc="-409" dirty="0">
                <a:latin typeface="Tahoma"/>
                <a:cs typeface="Tahoma"/>
              </a:rPr>
              <a:t> </a:t>
            </a:r>
            <a:r>
              <a:rPr sz="3000" b="1" spc="-30" dirty="0">
                <a:latin typeface="Tahoma"/>
                <a:cs typeface="Tahoma"/>
              </a:rPr>
              <a:t>AR</a:t>
            </a:r>
            <a:r>
              <a:rPr sz="3000" b="1" spc="25" dirty="0">
                <a:latin typeface="Tahoma"/>
                <a:cs typeface="Tahoma"/>
              </a:rPr>
              <a:t>E</a:t>
            </a:r>
            <a:r>
              <a:rPr sz="3000" b="1" spc="-409" dirty="0">
                <a:latin typeface="Tahoma"/>
                <a:cs typeface="Tahoma"/>
              </a:rPr>
              <a:t> </a:t>
            </a:r>
            <a:r>
              <a:rPr sz="3000" b="1" spc="-45" dirty="0">
                <a:latin typeface="Tahoma"/>
                <a:cs typeface="Tahoma"/>
              </a:rPr>
              <a:t>SE</a:t>
            </a:r>
            <a:r>
              <a:rPr sz="3000" b="1" spc="15" dirty="0">
                <a:latin typeface="Tahoma"/>
                <a:cs typeface="Tahoma"/>
              </a:rPr>
              <a:t>T</a:t>
            </a:r>
            <a:r>
              <a:rPr sz="3000" b="1" spc="-409" dirty="0">
                <a:latin typeface="Tahoma"/>
                <a:cs typeface="Tahoma"/>
              </a:rPr>
              <a:t> </a:t>
            </a:r>
            <a:r>
              <a:rPr sz="3000" b="1" spc="-120" dirty="0">
                <a:latin typeface="Tahoma"/>
                <a:cs typeface="Tahoma"/>
              </a:rPr>
              <a:t>T</a:t>
            </a:r>
            <a:r>
              <a:rPr sz="3000" b="1" spc="145" dirty="0">
                <a:latin typeface="Tahoma"/>
                <a:cs typeface="Tahoma"/>
              </a:rPr>
              <a:t>O</a:t>
            </a:r>
            <a:r>
              <a:rPr sz="3000" b="1" spc="-409" dirty="0">
                <a:latin typeface="Tahoma"/>
                <a:cs typeface="Tahoma"/>
              </a:rPr>
              <a:t> </a:t>
            </a:r>
            <a:r>
              <a:rPr sz="3000" b="1" spc="-80" dirty="0">
                <a:latin typeface="Tahoma"/>
                <a:cs typeface="Tahoma"/>
              </a:rPr>
              <a:t>B</a:t>
            </a:r>
            <a:r>
              <a:rPr sz="3000" b="1" spc="-105" dirty="0">
                <a:latin typeface="Tahoma"/>
                <a:cs typeface="Tahoma"/>
              </a:rPr>
              <a:t>E</a:t>
            </a:r>
            <a:r>
              <a:rPr sz="3000" b="1" spc="85" dirty="0">
                <a:latin typeface="Tahoma"/>
                <a:cs typeface="Tahoma"/>
              </a:rPr>
              <a:t>COM</a:t>
            </a:r>
            <a:r>
              <a:rPr sz="3000" b="1" spc="114" dirty="0">
                <a:latin typeface="Tahoma"/>
                <a:cs typeface="Tahoma"/>
              </a:rPr>
              <a:t>E</a:t>
            </a:r>
            <a:r>
              <a:rPr sz="3000" b="1" spc="-409" dirty="0">
                <a:latin typeface="Tahoma"/>
                <a:cs typeface="Tahoma"/>
              </a:rPr>
              <a:t> </a:t>
            </a:r>
            <a:r>
              <a:rPr sz="3000" b="1" spc="-40" dirty="0">
                <a:latin typeface="Tahoma"/>
                <a:cs typeface="Tahoma"/>
              </a:rPr>
              <a:t>TH</a:t>
            </a:r>
            <a:r>
              <a:rPr sz="3000" b="1" spc="20" dirty="0">
                <a:latin typeface="Tahoma"/>
                <a:cs typeface="Tahoma"/>
              </a:rPr>
              <a:t>E</a:t>
            </a:r>
            <a:r>
              <a:rPr sz="3000" b="1" spc="-409" dirty="0">
                <a:latin typeface="Tahoma"/>
                <a:cs typeface="Tahoma"/>
              </a:rPr>
              <a:t> </a:t>
            </a:r>
            <a:r>
              <a:rPr sz="3000" b="1" spc="-50" dirty="0">
                <a:latin typeface="Tahoma"/>
                <a:cs typeface="Tahoma"/>
              </a:rPr>
              <a:t>FUTUR</a:t>
            </a:r>
            <a:r>
              <a:rPr sz="3000" b="1" spc="10" dirty="0">
                <a:latin typeface="Tahoma"/>
                <a:cs typeface="Tahoma"/>
              </a:rPr>
              <a:t>E</a:t>
            </a:r>
            <a:r>
              <a:rPr sz="3000" b="1" spc="-409" dirty="0">
                <a:latin typeface="Tahoma"/>
                <a:cs typeface="Tahoma"/>
              </a:rPr>
              <a:t> </a:t>
            </a:r>
            <a:r>
              <a:rPr sz="3000" b="1" spc="-10" dirty="0">
                <a:latin typeface="Tahoma"/>
                <a:cs typeface="Tahoma"/>
              </a:rPr>
              <a:t>OF  </a:t>
            </a:r>
            <a:r>
              <a:rPr sz="3000" b="1" spc="-85" dirty="0">
                <a:latin typeface="Tahoma"/>
                <a:cs typeface="Tahoma"/>
              </a:rPr>
              <a:t>LOGISTICS </a:t>
            </a:r>
            <a:r>
              <a:rPr sz="3000" b="1" spc="-150" dirty="0">
                <a:latin typeface="Tahoma"/>
                <a:cs typeface="Tahoma"/>
              </a:rPr>
              <a:t>WITH </a:t>
            </a:r>
            <a:r>
              <a:rPr sz="3000" b="1" spc="-135" dirty="0">
                <a:latin typeface="Tahoma"/>
                <a:cs typeface="Tahoma"/>
              </a:rPr>
              <a:t>THEIR </a:t>
            </a:r>
            <a:r>
              <a:rPr sz="3000" b="1" spc="-30" dirty="0">
                <a:latin typeface="Tahoma"/>
                <a:cs typeface="Tahoma"/>
              </a:rPr>
              <a:t>REDUCED </a:t>
            </a:r>
            <a:r>
              <a:rPr sz="3000" b="1" spc="-45" dirty="0">
                <a:latin typeface="Tahoma"/>
                <a:cs typeface="Tahoma"/>
              </a:rPr>
              <a:t>COST, </a:t>
            </a:r>
            <a:r>
              <a:rPr sz="3000" b="1" spc="-95" dirty="0">
                <a:latin typeface="Tahoma"/>
                <a:cs typeface="Tahoma"/>
              </a:rPr>
              <a:t>HIGHER </a:t>
            </a:r>
            <a:r>
              <a:rPr sz="3000" b="1" spc="-90" dirty="0">
                <a:latin typeface="Tahoma"/>
                <a:cs typeface="Tahoma"/>
              </a:rPr>
              <a:t> </a:t>
            </a:r>
            <a:r>
              <a:rPr sz="3000" b="1" spc="-15" dirty="0">
                <a:latin typeface="Tahoma"/>
                <a:cs typeface="Tahoma"/>
              </a:rPr>
              <a:t>CONVENIENC</a:t>
            </a:r>
            <a:r>
              <a:rPr sz="3000" b="1" spc="40" dirty="0">
                <a:latin typeface="Tahoma"/>
                <a:cs typeface="Tahoma"/>
              </a:rPr>
              <a:t>E</a:t>
            </a:r>
            <a:r>
              <a:rPr sz="3000" b="1" spc="-409" dirty="0">
                <a:latin typeface="Tahoma"/>
                <a:cs typeface="Tahoma"/>
              </a:rPr>
              <a:t> </a:t>
            </a:r>
            <a:r>
              <a:rPr sz="3000" b="1" spc="-10" dirty="0">
                <a:latin typeface="Tahoma"/>
                <a:cs typeface="Tahoma"/>
              </a:rPr>
              <a:t>AN</a:t>
            </a:r>
            <a:r>
              <a:rPr sz="3000" b="1" spc="55" dirty="0">
                <a:latin typeface="Tahoma"/>
                <a:cs typeface="Tahoma"/>
              </a:rPr>
              <a:t>D</a:t>
            </a:r>
            <a:r>
              <a:rPr sz="3000" b="1" spc="-409" dirty="0">
                <a:latin typeface="Tahoma"/>
                <a:cs typeface="Tahoma"/>
              </a:rPr>
              <a:t> </a:t>
            </a:r>
            <a:r>
              <a:rPr sz="3000" b="1" spc="-110" dirty="0">
                <a:latin typeface="Tahoma"/>
                <a:cs typeface="Tahoma"/>
              </a:rPr>
              <a:t>DELIVE</a:t>
            </a:r>
            <a:r>
              <a:rPr sz="3000" b="1" spc="-265" dirty="0">
                <a:latin typeface="Tahoma"/>
                <a:cs typeface="Tahoma"/>
              </a:rPr>
              <a:t>R</a:t>
            </a:r>
            <a:r>
              <a:rPr sz="3000" b="1" spc="15" dirty="0">
                <a:latin typeface="Tahoma"/>
                <a:cs typeface="Tahoma"/>
              </a:rPr>
              <a:t>Y</a:t>
            </a:r>
            <a:r>
              <a:rPr sz="3000" b="1" spc="-409" dirty="0">
                <a:latin typeface="Tahoma"/>
                <a:cs typeface="Tahoma"/>
              </a:rPr>
              <a:t> </a:t>
            </a:r>
            <a:r>
              <a:rPr sz="3000" b="1" spc="-125" dirty="0">
                <a:latin typeface="Tahoma"/>
                <a:cs typeface="Tahoma"/>
              </a:rPr>
              <a:t>TIM</a:t>
            </a:r>
            <a:r>
              <a:rPr sz="3000" b="1" spc="-114" dirty="0">
                <a:latin typeface="Tahoma"/>
                <a:cs typeface="Tahoma"/>
              </a:rPr>
              <a:t>E</a:t>
            </a:r>
            <a:r>
              <a:rPr sz="3000" b="1" spc="40" dirty="0">
                <a:latin typeface="Tahoma"/>
                <a:cs typeface="Tahoma"/>
              </a:rPr>
              <a:t>S</a:t>
            </a:r>
            <a:r>
              <a:rPr sz="3000" b="1" spc="-409" dirty="0">
                <a:latin typeface="Tahoma"/>
                <a:cs typeface="Tahoma"/>
              </a:rPr>
              <a:t> </a:t>
            </a:r>
            <a:r>
              <a:rPr sz="3000" b="1" spc="20" dirty="0">
                <a:latin typeface="Tahoma"/>
                <a:cs typeface="Tahoma"/>
              </a:rPr>
              <a:t>O</a:t>
            </a:r>
            <a:r>
              <a:rPr sz="3000" b="1" spc="60" dirty="0">
                <a:latin typeface="Tahoma"/>
                <a:cs typeface="Tahoma"/>
              </a:rPr>
              <a:t>F</a:t>
            </a:r>
            <a:r>
              <a:rPr sz="3000" b="1" spc="-409" dirty="0">
                <a:latin typeface="Tahoma"/>
                <a:cs typeface="Tahoma"/>
              </a:rPr>
              <a:t> </a:t>
            </a:r>
            <a:r>
              <a:rPr sz="3000" b="1" spc="-65" dirty="0">
                <a:latin typeface="Tahoma"/>
                <a:cs typeface="Tahoma"/>
              </a:rPr>
              <a:t>L</a:t>
            </a:r>
            <a:r>
              <a:rPr sz="3000" b="1" spc="-60" dirty="0">
                <a:latin typeface="Tahoma"/>
                <a:cs typeface="Tahoma"/>
              </a:rPr>
              <a:t>E</a:t>
            </a:r>
            <a:r>
              <a:rPr sz="3000" b="1" spc="-35" dirty="0">
                <a:latin typeface="Tahoma"/>
                <a:cs typeface="Tahoma"/>
              </a:rPr>
              <a:t>S</a:t>
            </a:r>
            <a:r>
              <a:rPr sz="3000" b="1" spc="40" dirty="0">
                <a:latin typeface="Tahoma"/>
                <a:cs typeface="Tahoma"/>
              </a:rPr>
              <a:t>S</a:t>
            </a:r>
            <a:r>
              <a:rPr sz="3000" b="1" spc="-409" dirty="0">
                <a:latin typeface="Tahoma"/>
                <a:cs typeface="Tahoma"/>
              </a:rPr>
              <a:t> </a:t>
            </a:r>
            <a:r>
              <a:rPr sz="3000" b="1" spc="5" dirty="0">
                <a:latin typeface="Tahoma"/>
                <a:cs typeface="Tahoma"/>
              </a:rPr>
              <a:t>THA</a:t>
            </a:r>
            <a:r>
              <a:rPr sz="3000" b="1" spc="75" dirty="0">
                <a:latin typeface="Tahoma"/>
                <a:cs typeface="Tahoma"/>
              </a:rPr>
              <a:t>N</a:t>
            </a:r>
            <a:r>
              <a:rPr sz="3000" b="1" spc="-409" dirty="0">
                <a:latin typeface="Tahoma"/>
                <a:cs typeface="Tahoma"/>
              </a:rPr>
              <a:t> </a:t>
            </a:r>
            <a:r>
              <a:rPr sz="3000" b="1" spc="-25" dirty="0">
                <a:latin typeface="Tahoma"/>
                <a:cs typeface="Tahoma"/>
              </a:rPr>
              <a:t>3</a:t>
            </a:r>
            <a:r>
              <a:rPr sz="3000" b="1" spc="180" dirty="0">
                <a:latin typeface="Tahoma"/>
                <a:cs typeface="Tahoma"/>
              </a:rPr>
              <a:t>0  </a:t>
            </a:r>
            <a:r>
              <a:rPr sz="3000" b="1" spc="-80" dirty="0">
                <a:latin typeface="Tahoma"/>
                <a:cs typeface="Tahoma"/>
              </a:rPr>
              <a:t>MINUTES.</a:t>
            </a:r>
            <a:endParaRPr sz="3000">
              <a:latin typeface="Tahoma"/>
              <a:cs typeface="Tahoma"/>
            </a:endParaRPr>
          </a:p>
        </p:txBody>
      </p:sp>
      <p:sp>
        <p:nvSpPr>
          <p:cNvPr id="3" name="object 3"/>
          <p:cNvSpPr txBox="1">
            <a:spLocks noGrp="1"/>
          </p:cNvSpPr>
          <p:nvPr>
            <p:ph type="title"/>
          </p:nvPr>
        </p:nvSpPr>
        <p:spPr>
          <a:xfrm>
            <a:off x="3680830" y="590527"/>
            <a:ext cx="3905250" cy="726440"/>
          </a:xfrm>
          <a:prstGeom prst="rect">
            <a:avLst/>
          </a:prstGeom>
        </p:spPr>
        <p:txBody>
          <a:bodyPr vert="horz" wrap="square" lIns="0" tIns="12700" rIns="0" bIns="0" rtlCol="0">
            <a:spAutoFit/>
          </a:bodyPr>
          <a:lstStyle/>
          <a:p>
            <a:pPr marL="12700">
              <a:lnSpc>
                <a:spcPct val="100000"/>
              </a:lnSpc>
              <a:spcBef>
                <a:spcPts val="100"/>
              </a:spcBef>
            </a:pPr>
            <a:r>
              <a:rPr sz="4600" b="1" spc="-105" dirty="0">
                <a:latin typeface="Tahoma"/>
                <a:cs typeface="Tahoma"/>
              </a:rPr>
              <a:t>CONCLUSION</a:t>
            </a:r>
            <a:endParaRPr sz="46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3004800" cy="9753600"/>
          </a:xfrm>
          <a:prstGeom prst="rect">
            <a:avLst/>
          </a:prstGeom>
        </p:spPr>
      </p:pic>
      <p:sp>
        <p:nvSpPr>
          <p:cNvPr id="3" name="object 3"/>
          <p:cNvSpPr txBox="1">
            <a:spLocks noGrp="1"/>
          </p:cNvSpPr>
          <p:nvPr>
            <p:ph type="title"/>
          </p:nvPr>
        </p:nvSpPr>
        <p:spPr>
          <a:xfrm>
            <a:off x="1080820" y="5205878"/>
            <a:ext cx="6344920" cy="1351280"/>
          </a:xfrm>
          <a:prstGeom prst="rect">
            <a:avLst/>
          </a:prstGeom>
        </p:spPr>
        <p:txBody>
          <a:bodyPr vert="horz" wrap="square" lIns="0" tIns="12700" rIns="0" bIns="0" rtlCol="0">
            <a:spAutoFit/>
          </a:bodyPr>
          <a:lstStyle/>
          <a:p>
            <a:pPr marL="12700">
              <a:lnSpc>
                <a:spcPct val="100000"/>
              </a:lnSpc>
              <a:spcBef>
                <a:spcPts val="100"/>
              </a:spcBef>
            </a:pPr>
            <a:r>
              <a:rPr sz="8700" b="1" spc="-135" dirty="0">
                <a:latin typeface="Tahoma"/>
                <a:cs typeface="Tahoma"/>
              </a:rPr>
              <a:t>THAN</a:t>
            </a:r>
            <a:r>
              <a:rPr sz="8700" b="1" spc="210" dirty="0">
                <a:latin typeface="Tahoma"/>
                <a:cs typeface="Tahoma"/>
              </a:rPr>
              <a:t>K</a:t>
            </a:r>
            <a:r>
              <a:rPr sz="8700" b="1" spc="-1535" dirty="0">
                <a:latin typeface="Tahoma"/>
                <a:cs typeface="Tahoma"/>
              </a:rPr>
              <a:t> </a:t>
            </a:r>
            <a:r>
              <a:rPr sz="8700" b="1" spc="-800" dirty="0">
                <a:latin typeface="Tahoma"/>
                <a:cs typeface="Tahoma"/>
              </a:rPr>
              <a:t>Y</a:t>
            </a:r>
            <a:r>
              <a:rPr sz="8700" b="1" spc="-30" dirty="0">
                <a:latin typeface="Tahoma"/>
                <a:cs typeface="Tahoma"/>
              </a:rPr>
              <a:t>OU</a:t>
            </a:r>
            <a:endParaRPr sz="87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293</Words>
  <Application>Microsoft Office PowerPoint</Application>
  <PresentationFormat>Custom</PresentationFormat>
  <Paragraphs>57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Lucida Sans Unicode</vt:lpstr>
      <vt:lpstr>Roboto</vt:lpstr>
      <vt:lpstr>Tahoma</vt:lpstr>
      <vt:lpstr>Times New Roman</vt:lpstr>
      <vt:lpstr>Twentieth Century</vt:lpstr>
      <vt:lpstr>Office Theme</vt:lpstr>
      <vt:lpstr> DRONE HARDWARE</vt:lpstr>
      <vt:lpstr>BASED ON RANGE</vt:lpstr>
      <vt:lpstr>MERITS OF  DRONES Drone technology is safer as it does not requires any human  presence physically .A remotely controlled drone can reach  nooks and cracks of the places that are impossible for man to  visit, and in case of accidents, you will have no human  casualties.</vt:lpstr>
      <vt:lpstr>PowerPoint Presentation</vt:lpstr>
      <vt:lpstr>PowerPoint Presentation</vt:lpstr>
      <vt:lpstr>DE-MERITS OF DRONE</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drones</dc:title>
  <dc:creator>PROGRAMMING</dc:creator>
  <cp:lastModifiedBy>Microsoft account</cp:lastModifiedBy>
  <cp:revision>2</cp:revision>
  <dcterms:created xsi:type="dcterms:W3CDTF">2023-04-23T08:04:48Z</dcterms:created>
  <dcterms:modified xsi:type="dcterms:W3CDTF">2023-04-23T08:16:16Z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2023-04-22T00:00:00Z</vt:filetime>
  </property>
  <property fmtid="{D5CDD505-2E9C-101B-9397-08002B2CF9AE}" pid="3" name="Creator">
    <vt:lpwstr>Pages</vt:lpwstr>
  </property>
  <property fmtid="{D5CDD505-2E9C-101B-9397-08002B2CF9AE}" pid="4" name="LastSaved">
    <vt:filetime>2023-04-23T00:00:00Z</vt:filetime>
  </property>
</Properties>
</file>