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64" r:id="rId5"/>
    <p:sldId id="265" r:id="rId6"/>
    <p:sldId id="266" r:id="rId7"/>
    <p:sldId id="268" r:id="rId8"/>
    <p:sldId id="269" r:id="rId9"/>
    <p:sldId id="270" r:id="rId10"/>
    <p:sldId id="271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34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8BBE8-BF0A-4C60-9F49-7E9D2594745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925BF-B7F1-4648-801B-A755E949FF5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8BBE8-BF0A-4C60-9F49-7E9D2594745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925BF-B7F1-4648-801B-A755E949FF5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8BBE8-BF0A-4C60-9F49-7E9D2594745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925BF-B7F1-4648-801B-A755E949FF5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8BBE8-BF0A-4C60-9F49-7E9D2594745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925BF-B7F1-4648-801B-A755E949FF5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8BBE8-BF0A-4C60-9F49-7E9D2594745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925BF-B7F1-4648-801B-A755E949FF5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8BBE8-BF0A-4C60-9F49-7E9D2594745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925BF-B7F1-4648-801B-A755E949FF5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8BBE8-BF0A-4C60-9F49-7E9D25947455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925BF-B7F1-4648-801B-A755E949FF5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8BBE8-BF0A-4C60-9F49-7E9D25947455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925BF-B7F1-4648-801B-A755E949FF5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8BBE8-BF0A-4C60-9F49-7E9D25947455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925BF-B7F1-4648-801B-A755E949FF5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8BBE8-BF0A-4C60-9F49-7E9D2594745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925BF-B7F1-4648-801B-A755E949FF5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8BBE8-BF0A-4C60-9F49-7E9D2594745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925BF-B7F1-4648-801B-A755E949FF5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8BBE8-BF0A-4C60-9F49-7E9D2594745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925BF-B7F1-4648-801B-A755E949FF59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2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5G TECHNOLOGY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CHANDRAKANT SM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HUBLI KTC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2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2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What is 5G Technology?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5G is the 5</a:t>
            </a:r>
            <a:r>
              <a:rPr lang="en-US" sz="18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gen mobile network. Its a new global 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    wireless standard after 1G, 2G,3G,4G networks.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5G is meant to deliver higher multi-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gbps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peak 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    data speeds,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ultra low latency, more reliability massive network 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    capacity, increased availability .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5G enables a new kind of network, designed to connect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    virtually everyone and everything including machines 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    and objects , and devices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6578930" y="154379"/>
            <a:ext cx="5462649" cy="6543304"/>
          </a:xfrm>
          <a:prstGeom prst="roundRect">
            <a:avLst>
              <a:gd name="adj" fmla="val 84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 descr="sb.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79870" y="153670"/>
            <a:ext cx="5461635" cy="65449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2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-11875"/>
            <a:ext cx="12192000" cy="6858000"/>
          </a:xfrm>
        </p:spPr>
        <p:txBody>
          <a:bodyPr>
            <a:normAutofit/>
          </a:bodyPr>
          <a:lstStyle/>
          <a:p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Why 5G Technology?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5g is faster than 4g: Peak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spead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is 20kbps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5g supports more traffic:100 times more traffic than 4g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5g has lower latency than 4g: Down to 1ms from 10ms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578930" y="154379"/>
            <a:ext cx="5462649" cy="6543304"/>
          </a:xfrm>
          <a:prstGeom prst="roundRect">
            <a:avLst>
              <a:gd name="adj" fmla="val 84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 descr="sb.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79235" y="154305"/>
            <a:ext cx="5462270" cy="65436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2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How  5G Technology works?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5G operates on the same way as other networks, 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    but makes  use of higher radio frequencies . 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To avoid the problems of large distance and blocked by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   physical objects,5G makes use of multiple input and 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   output antennas. It also makes use of smaller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   transmitters     placed on buildings and street furnitures. 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578930" y="154379"/>
            <a:ext cx="5462649" cy="6543304"/>
          </a:xfrm>
          <a:prstGeom prst="roundRect">
            <a:avLst>
              <a:gd name="adj" fmla="val 84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 descr="sb.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79235" y="154305"/>
            <a:ext cx="5462270" cy="65430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2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Where 5G is being used?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5G is used across three main types of connected services,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Enhanced mobile broadband.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Mission critical communications.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Massive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602681" y="157348"/>
            <a:ext cx="5462649" cy="6543304"/>
          </a:xfrm>
          <a:prstGeom prst="roundRect">
            <a:avLst>
              <a:gd name="adj" fmla="val 84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 descr="sb.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02730" y="158115"/>
            <a:ext cx="5462270" cy="65430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750"/>
            <a:ext cx="12192000" cy="6858000"/>
          </a:xfrm>
          <a:gradFill flip="none" rotWithShape="1">
            <a:gsLst>
              <a:gs pos="0">
                <a:schemeClr val="tx2">
                  <a:tint val="66000"/>
                  <a:satMod val="160000"/>
                </a:schemeClr>
              </a:gs>
              <a:gs pos="50000">
                <a:schemeClr val="tx2">
                  <a:tint val="44500"/>
                  <a:satMod val="160000"/>
                </a:schemeClr>
              </a:gs>
              <a:gs pos="100000">
                <a:schemeClr val="tx2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>
            <a:normAutofit/>
          </a:bodyPr>
          <a:lstStyle/>
          <a:p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How 5G will affect me?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It can bring big changes in areas of virtual reality , 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, and Artificial Intelligence.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Near instant access to cloud services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multiplayer cloud gaming,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shopping with augmented reality,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real time video translation and collaboration.  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578930" y="190004"/>
            <a:ext cx="5462649" cy="6543304"/>
          </a:xfrm>
          <a:prstGeom prst="roundRect">
            <a:avLst>
              <a:gd name="adj" fmla="val 84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 descr="sb.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79235" y="190500"/>
            <a:ext cx="5461635" cy="65430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2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How and when will  5G 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affect global economy?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Its driving global economic growth.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22.8 million new jobs are being created.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$265 billion annual global CAPEX  and  R&amp;D annually 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   for next 15 years. Likely to see its full impact by 2035 ,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supporting  $13 trillion of good and services.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578930" y="154379"/>
            <a:ext cx="5462649" cy="6543304"/>
          </a:xfrm>
          <a:prstGeom prst="roundRect">
            <a:avLst>
              <a:gd name="adj" fmla="val 84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 descr="sb.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79870" y="154305"/>
            <a:ext cx="5461635" cy="65443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2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What are the challenges in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implementing 5G technology?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Mobile devices at user end need to be upgraded.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Managing expenses of 5G network deployment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Security and privacy concerns.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Approach for 5G network deployment.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Frequency band and spectrum availability.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578930" y="154379"/>
            <a:ext cx="5462649" cy="6543304"/>
          </a:xfrm>
          <a:prstGeom prst="roundRect">
            <a:avLst>
              <a:gd name="adj" fmla="val 84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 descr="sb.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79870" y="153670"/>
            <a:ext cx="5461635" cy="65443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2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India and 5G technology.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Launched on 1</a:t>
            </a:r>
            <a:r>
              <a:rPr lang="en-US" sz="18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Oct. 2022 by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        Hon PM Shri Narendra Modi. 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India is leading the race to 5G technology and India's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        technology is much sought after in the world. 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Leading Indian players are, Reliance, bharti airtel, 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Vodafone India.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578930" y="154379"/>
            <a:ext cx="5462649" cy="6543304"/>
          </a:xfrm>
          <a:prstGeom prst="roundRect">
            <a:avLst>
              <a:gd name="adj" fmla="val 84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 descr="sb.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79235" y="154305"/>
            <a:ext cx="5461635" cy="65443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2194</Words>
  <Application>WPS Presentation</Application>
  <PresentationFormat>Widescreen</PresentationFormat>
  <Paragraphs>78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Microsoft YaHei</vt:lpstr>
      <vt:lpstr>Arial Unicode MS</vt:lpstr>
      <vt:lpstr>Calibri Light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Chandrakant</dc:creator>
  <cp:lastModifiedBy>User4</cp:lastModifiedBy>
  <cp:revision>22</cp:revision>
  <dcterms:created xsi:type="dcterms:W3CDTF">2023-06-23T16:52:00Z</dcterms:created>
  <dcterms:modified xsi:type="dcterms:W3CDTF">2023-06-24T09:16:54Z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505A3B035EC242F9941712554C93BF77</vt:lpwstr>
  </property>
  <property fmtid="{D5CDD505-2E9C-101B-9397-08002B2CF9AE}" pid="3" name="KSOProductBuildVer">
    <vt:lpwstr>1033-11.2.0.11537</vt:lpwstr>
  </property>
</Properties>
</file>