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59" r:id="rId3"/>
    <p:sldId id="260" r:id="rId4"/>
    <p:sldId id="263" r:id="rId5"/>
    <p:sldId id="261" r:id="rId6"/>
    <p:sldId id="262" r:id="rId7"/>
    <p:sldId id="258" r:id="rId8"/>
    <p:sldId id="265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7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F8C8-2506-4265-969D-629E151097B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3169-707A-457C-9209-601814384C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F8C8-2506-4265-969D-629E151097B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3169-707A-457C-9209-601814384C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F8C8-2506-4265-969D-629E151097B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3169-707A-457C-9209-601814384C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F8C8-2506-4265-969D-629E151097B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3169-707A-457C-9209-601814384C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F8C8-2506-4265-969D-629E151097B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3169-707A-457C-9209-601814384C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F8C8-2506-4265-969D-629E151097B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3169-707A-457C-9209-601814384C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F8C8-2506-4265-969D-629E151097B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3169-707A-457C-9209-601814384C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F8C8-2506-4265-969D-629E151097B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3169-707A-457C-9209-601814384C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F8C8-2506-4265-969D-629E151097B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3169-707A-457C-9209-601814384C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F8C8-2506-4265-969D-629E151097B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3169-707A-457C-9209-601814384C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F8C8-2506-4265-969D-629E151097B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3169-707A-457C-9209-601814384C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5F8C8-2506-4265-969D-629E151097B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F3169-707A-457C-9209-601814384CC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1000" contras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" y="-116205"/>
            <a:ext cx="12190730" cy="6974205"/>
          </a:xfrm>
          <a:prstGeom prst="rect">
            <a:avLst/>
          </a:prstGeom>
          <a:effectLst>
            <a:outerShdw dist="50800" dir="5400000" sx="1000" sy="1000" algn="ctr" rotWithShape="0">
              <a:srgbClr val="000000"/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014" y="824458"/>
            <a:ext cx="12192000" cy="6033541"/>
          </a:xfrm>
          <a:effectLst>
            <a:outerShdw blurRad="50800" dist="50800" dir="5400000" algn="ctr" rotWithShape="0">
              <a:srgbClr val="000000"/>
            </a:outerShdw>
          </a:effectLst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en-US" sz="4400" dirty="0"/>
          </a:p>
          <a:p>
            <a:r>
              <a:rPr lang="en-US" sz="4400" b="1" spc="3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IT solutions </a:t>
            </a:r>
          </a:p>
          <a:p>
            <a:r>
              <a:rPr lang="en-US" sz="4400" b="1" spc="3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</a:t>
            </a:r>
          </a:p>
          <a:p>
            <a:r>
              <a:rPr lang="en-US" sz="4400" b="1" spc="3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Kalyana karnataka retail cloth stores</a:t>
            </a:r>
          </a:p>
          <a:p>
            <a:r>
              <a:rPr lang="en-US" sz="4400" b="1" spc="3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By </a:t>
            </a:r>
            <a:endParaRPr lang="en-US" sz="4400" b="1" spc="3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sz="4400" b="1" spc="3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Kittur </a:t>
            </a:r>
            <a:r>
              <a:rPr lang="en-US" sz="4400" b="1" spc="3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Karnataka IT  team</a:t>
            </a:r>
          </a:p>
          <a:p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05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912800"/>
            <a:ext cx="5867400" cy="48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endParaRPr lang="en-US" sz="3200" b="1" dirty="0"/>
          </a:p>
          <a:p>
            <a:pPr algn="l"/>
            <a:r>
              <a:rPr lang="en-US" sz="3200" b="1" dirty="0"/>
              <a:t>Problem areas 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Securing customer data.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Competition from both online and physical stores.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Wants to expand business in remote village areas.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Branding : while launching a new store.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Wants to spread ecommerce keeping in view rural areas. Sourcing ilkal sarees.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How to access information from different departments of the company.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How to face competition  and avoid closure in the first year of store launch 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Doing Prediction of  future sales  in advance,  before launch of the store.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How to maintain profitable customers, loyalty of the customers, and customers maintenance.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To improve customer service and improve profitability.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Managing the employees billing and store operations.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endParaRPr lang="en-US" sz="3200" b="1" dirty="0"/>
          </a:p>
          <a:p>
            <a:pPr algn="l"/>
            <a:r>
              <a:rPr lang="en-US" sz="3200" b="1" dirty="0"/>
              <a:t>Problem areas</a:t>
            </a:r>
            <a:r>
              <a:rPr lang="en-US" sz="5100" b="1" dirty="0"/>
              <a:t> </a:t>
            </a:r>
            <a:r>
              <a:rPr lang="en-US" sz="3200" b="1" dirty="0"/>
              <a:t>:</a:t>
            </a:r>
            <a:endParaRPr lang="en-US" b="1" dirty="0">
              <a:solidFill>
                <a:srgbClr val="0070C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Securing customer data.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Competition from both online and physical stores.</a:t>
            </a:r>
            <a:endParaRPr lang="en-US" dirty="0">
              <a:solidFill>
                <a:srgbClr val="00B05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Wants to expand business in remote village areas.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Branding : while launching a new store.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Wants to spread ecommerce keeping in view rural areas. Sourcing ilkal sarees.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How to access information from different departments of the company.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How to face competition  and avoid closure in the first year of store launch 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Doing Prediction of  future sales  in advance,  before launch of the store.</a:t>
            </a:r>
            <a:endParaRPr lang="en-US" dirty="0">
              <a:solidFill>
                <a:srgbClr val="FF33CC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33CC"/>
                </a:solidFill>
              </a:rPr>
              <a:t>How to maintain profitable customers, loyalty of the customers, and customers maintenance.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33CC"/>
                </a:solidFill>
              </a:rPr>
              <a:t>To improve customer service and improve profitability.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Managing the employees billing and store operations. </a:t>
            </a:r>
            <a:endParaRPr lang="en-IN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endParaRPr lang="en-US" sz="3200" b="1" dirty="0"/>
          </a:p>
          <a:p>
            <a:pPr algn="l"/>
            <a:r>
              <a:rPr lang="en-US" sz="3200" b="1" dirty="0"/>
              <a:t>Problem areas</a:t>
            </a:r>
            <a:r>
              <a:rPr lang="en-US" sz="5100" b="1" dirty="0"/>
              <a:t> </a:t>
            </a:r>
            <a:r>
              <a:rPr lang="en-US" sz="3200" b="1" dirty="0"/>
              <a:t>:</a:t>
            </a:r>
            <a:endParaRPr lang="en-US" b="1" dirty="0">
              <a:solidFill>
                <a:srgbClr val="0070C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Securing customer data.</a:t>
            </a:r>
            <a:endParaRPr lang="en-US" dirty="0">
              <a:solidFill>
                <a:srgbClr val="00B05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How to access information from different departments of the company.</a:t>
            </a:r>
            <a:endParaRPr lang="en-US" dirty="0">
              <a:solidFill>
                <a:srgbClr val="FF33CC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Managing the employees billing and store operations.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Competition from both online and physical stores.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How to face competition  and avoid closure in the first year of store launch .</a:t>
            </a:r>
            <a:endParaRPr lang="en-US" dirty="0">
              <a:solidFill>
                <a:srgbClr val="00B05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Wants to expand business in remote village areas.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Branding : while launching a new store.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Wants to spread ecommerce keeping in view rural areas. Sourcing ilkal sarees. 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Doing Prediction of  future sales  in advance,  before launch of the store.</a:t>
            </a:r>
            <a:endParaRPr lang="en-US" dirty="0">
              <a:solidFill>
                <a:srgbClr val="FF33CC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33CC"/>
                </a:solidFill>
              </a:rPr>
              <a:t>How to maintain profitable customers, loyalty of the customers, and customers maintenance.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33CC"/>
                </a:solidFill>
              </a:rPr>
              <a:t>To improve customer service and improve profitability.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endParaRPr lang="en-US" sz="3200" b="1" dirty="0" smtClean="0"/>
          </a:p>
          <a:p>
            <a:pPr algn="l"/>
            <a:endParaRPr lang="en-US" sz="3200" b="1" dirty="0"/>
          </a:p>
          <a:p>
            <a:pPr algn="l"/>
            <a:r>
              <a:rPr lang="en-US" sz="3200" b="1" dirty="0" smtClean="0"/>
              <a:t>Data </a:t>
            </a:r>
            <a:r>
              <a:rPr lang="en-US" sz="3200" b="1" dirty="0"/>
              <a:t>management:</a:t>
            </a:r>
            <a:endParaRPr lang="en-US" b="1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Securing customer data.</a:t>
            </a:r>
            <a:endParaRPr lang="en-US" dirty="0">
              <a:solidFill>
                <a:srgbClr val="00B05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How to access information from different departments of the company.</a:t>
            </a:r>
            <a:endParaRPr lang="en-US" dirty="0">
              <a:solidFill>
                <a:srgbClr val="FF33CC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Managing the employees  billing and store operations. </a:t>
            </a:r>
          </a:p>
          <a:p>
            <a:pPr algn="l"/>
            <a:r>
              <a:rPr lang="en-US" sz="3200" b="1" dirty="0"/>
              <a:t>Solutions:</a:t>
            </a:r>
            <a:endParaRPr lang="en-US" sz="3200" dirty="0"/>
          </a:p>
          <a:p>
            <a:pPr algn="l"/>
            <a:r>
              <a:rPr lang="en-US" dirty="0"/>
              <a:t>AWS</a:t>
            </a:r>
            <a:r>
              <a:rPr lang="en-US" sz="3200" dirty="0"/>
              <a:t> </a:t>
            </a:r>
            <a:r>
              <a:rPr lang="en-US" dirty="0"/>
              <a:t>Identity and access management: Data privacy ,security, data transfers,cyber security.</a:t>
            </a:r>
          </a:p>
          <a:p>
            <a:pPr algn="l"/>
            <a:r>
              <a:rPr lang="en-US" dirty="0"/>
              <a:t>AWS smart store: IOT cameras and sensors,Tracking and analyzing customer traffic and shopping 		      </a:t>
            </a:r>
            <a:r>
              <a:rPr lang="en-US" dirty="0" smtClean="0"/>
              <a:t>behavior </a:t>
            </a:r>
            <a:r>
              <a:rPr lang="en-US" dirty="0"/>
              <a:t>. Queue depth,  heat maps, cameras detect defective products on 			      the shelf, scan and go happy  checkouts.</a:t>
            </a:r>
          </a:p>
          <a:p>
            <a:pPr algn="l"/>
            <a:endParaRPr lang="en-US" sz="3200" b="1" dirty="0"/>
          </a:p>
          <a:p>
            <a:pPr algn="l"/>
            <a:endParaRPr lang="en-I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74" y="0"/>
            <a:ext cx="11591925" cy="6858000"/>
          </a:xfrm>
        </p:spPr>
        <p:txBody>
          <a:bodyPr/>
          <a:lstStyle/>
          <a:p>
            <a:pPr algn="l"/>
            <a:endParaRPr lang="en-US" sz="3200" b="1" dirty="0" smtClean="0">
              <a:solidFill>
                <a:srgbClr val="0070C0"/>
              </a:solidFill>
            </a:endParaRPr>
          </a:p>
          <a:p>
            <a:pPr algn="l"/>
            <a:endParaRPr lang="en-US" sz="3200" b="1" dirty="0">
              <a:solidFill>
                <a:srgbClr val="0070C0"/>
              </a:solidFill>
            </a:endParaRPr>
          </a:p>
          <a:p>
            <a:pPr algn="l"/>
            <a:r>
              <a:rPr lang="en-US" sz="3200" b="1" dirty="0" smtClean="0">
                <a:solidFill>
                  <a:srgbClr val="0070C0"/>
                </a:solidFill>
              </a:rPr>
              <a:t>Competition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1.  Competition from both online and physical stores.</a:t>
            </a:r>
          </a:p>
          <a:p>
            <a:pPr marL="457200" indent="-457200" algn="l">
              <a:buAutoNum type="arabicPeriod" startAt="2"/>
            </a:pPr>
            <a:r>
              <a:rPr lang="en-US" dirty="0">
                <a:solidFill>
                  <a:srgbClr val="FF0000"/>
                </a:solidFill>
              </a:rPr>
              <a:t>How to face competition  and avoid closure in the first year of store launch .</a:t>
            </a:r>
          </a:p>
          <a:p>
            <a:pPr algn="l"/>
            <a:r>
              <a:rPr lang="en-US" sz="3200" b="1" dirty="0"/>
              <a:t>Solutions: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User friendly ecommerce website and mobile app. And integrate both online and retail store experience.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Implement both AR and  VR in </a:t>
            </a:r>
            <a:r>
              <a:rPr lang="en-US" dirty="0" smtClean="0"/>
              <a:t>in shop </a:t>
            </a:r>
            <a:r>
              <a:rPr lang="en-US" dirty="0"/>
              <a:t>purchases.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Make use of chatbots, instead of salesman.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Interactive displays, digital signage, smart checkouts, payment through pushcarts.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Data analytics: analyze customer data to know customer patterns , preferences and </a:t>
            </a:r>
            <a:r>
              <a:rPr lang="en-US" dirty="0" smtClean="0"/>
              <a:t>trends </a:t>
            </a:r>
            <a:r>
              <a:rPr lang="en-US" dirty="0"/>
              <a:t>and store the optimum inventory. </a:t>
            </a:r>
          </a:p>
          <a:p>
            <a:pPr algn="l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788" y="0"/>
            <a:ext cx="11606212" cy="6858000"/>
          </a:xfrm>
        </p:spPr>
        <p:txBody>
          <a:bodyPr/>
          <a:lstStyle/>
          <a:p>
            <a:pPr algn="l"/>
            <a:endParaRPr lang="en-US" sz="3200" b="1" dirty="0" smtClean="0">
              <a:solidFill>
                <a:srgbClr val="00B050"/>
              </a:solidFill>
            </a:endParaRPr>
          </a:p>
          <a:p>
            <a:pPr algn="l"/>
            <a:endParaRPr lang="en-US" sz="3200" b="1" dirty="0">
              <a:solidFill>
                <a:srgbClr val="00B050"/>
              </a:solidFill>
            </a:endParaRPr>
          </a:p>
          <a:p>
            <a:pPr algn="l"/>
            <a:r>
              <a:rPr lang="en-US" sz="3200" b="1" dirty="0" smtClean="0">
                <a:solidFill>
                  <a:srgbClr val="00B050"/>
                </a:solidFill>
              </a:rPr>
              <a:t>Sales </a:t>
            </a:r>
            <a:r>
              <a:rPr lang="en-US" sz="3200" b="1" dirty="0">
                <a:solidFill>
                  <a:srgbClr val="00B050"/>
                </a:solidFill>
              </a:rPr>
              <a:t>and marketing:</a:t>
            </a:r>
            <a:endParaRPr lang="en-US" b="1" dirty="0">
              <a:solidFill>
                <a:srgbClr val="00B05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Wants to expand business in remote village areas.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Branding : while launching a new store.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Wants to spread ecommerce keeping in view rural areas. Sourcing ilkal sarees.</a:t>
            </a:r>
          </a:p>
          <a:p>
            <a:pPr algn="l"/>
            <a:r>
              <a:rPr lang="en-US" sz="3200" b="1" dirty="0"/>
              <a:t>Solutions:</a:t>
            </a:r>
          </a:p>
          <a:p>
            <a:pPr algn="just"/>
            <a:r>
              <a:rPr lang="en-US" dirty="0"/>
              <a:t>Local partnerships: help and guide village entrepreneurs to setup online and digital </a:t>
            </a:r>
            <a:r>
              <a:rPr lang="en-US" dirty="0" smtClean="0"/>
              <a:t>presence. They </a:t>
            </a:r>
            <a:r>
              <a:rPr lang="en-US" dirty="0"/>
              <a:t>can help to source local products. They acts as logistics support.</a:t>
            </a:r>
          </a:p>
          <a:p>
            <a:pPr algn="just"/>
            <a:r>
              <a:rPr lang="en-US" dirty="0"/>
              <a:t>Study local needs: understand product requirements of village, language preferences and </a:t>
            </a:r>
            <a:r>
              <a:rPr lang="en-US" dirty="0" smtClean="0"/>
              <a:t>design </a:t>
            </a:r>
            <a:r>
              <a:rPr lang="en-US" dirty="0"/>
              <a:t>the interfaces accordingly, flexible payment options.</a:t>
            </a:r>
          </a:p>
          <a:p>
            <a:pPr algn="just"/>
            <a:r>
              <a:rPr lang="en-US" dirty="0"/>
              <a:t>Branding: website and mobile apps. Social media platforms engagement, through AI </a:t>
            </a:r>
            <a:r>
              <a:rPr lang="en-US" dirty="0" smtClean="0"/>
              <a:t>designed ads </a:t>
            </a:r>
            <a:r>
              <a:rPr lang="en-US" dirty="0"/>
              <a:t>for each village. Influencer partnerships on social media. Create entertaining </a:t>
            </a:r>
            <a:r>
              <a:rPr lang="en-US" dirty="0" smtClean="0"/>
              <a:t>and informative </a:t>
            </a:r>
            <a:r>
              <a:rPr lang="en-US" dirty="0"/>
              <a:t>videos which can go viral on social media.</a:t>
            </a:r>
          </a:p>
          <a:p>
            <a:pPr algn="l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endParaRPr lang="en-US" b="1" dirty="0" smtClean="0">
              <a:sym typeface="+mn-ea"/>
            </a:endParaRPr>
          </a:p>
          <a:p>
            <a:pPr algn="l"/>
            <a:endParaRPr lang="en-US" b="1" dirty="0">
              <a:sym typeface="+mn-ea"/>
            </a:endParaRPr>
          </a:p>
          <a:p>
            <a:pPr algn="l"/>
            <a:endParaRPr lang="en-US" b="1" dirty="0" smtClean="0">
              <a:sym typeface="+mn-ea"/>
            </a:endParaRPr>
          </a:p>
          <a:p>
            <a:pPr lvl="1" algn="l"/>
            <a:r>
              <a:rPr lang="en-US" sz="2800" b="1" dirty="0" smtClean="0">
                <a:sym typeface="+mn-ea"/>
              </a:rPr>
              <a:t>Data </a:t>
            </a:r>
            <a:r>
              <a:rPr lang="en-US" sz="2800" b="1" dirty="0">
                <a:sym typeface="+mn-ea"/>
              </a:rPr>
              <a:t>analysis:</a:t>
            </a:r>
            <a:endParaRPr lang="en-US" sz="2800" dirty="0">
              <a:sym typeface="+mn-ea"/>
            </a:endParaRPr>
          </a:p>
          <a:p>
            <a:pPr lvl="1" algn="l"/>
            <a:r>
              <a:rPr lang="en-US" sz="2800" dirty="0">
                <a:sym typeface="+mn-ea"/>
              </a:rPr>
              <a:t>Doing Prediction of  future sales  in advance,  before launch of the store.</a:t>
            </a:r>
          </a:p>
          <a:p>
            <a:pPr lvl="1" algn="l"/>
            <a:r>
              <a:rPr lang="en-US" sz="3600" b="1" dirty="0">
                <a:sym typeface="+mn-ea"/>
              </a:rPr>
              <a:t>Solutions</a:t>
            </a:r>
            <a:r>
              <a:rPr lang="en-US" sz="3600" b="1" dirty="0" smtClean="0">
                <a:sym typeface="+mn-ea"/>
              </a:rPr>
              <a:t>: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600" b="1" dirty="0" smtClean="0">
                <a:sym typeface="+mn-ea"/>
              </a:rPr>
              <a:t>  </a:t>
            </a:r>
            <a:r>
              <a:rPr lang="en-US" sz="2800" dirty="0" smtClean="0">
                <a:sym typeface="+mn-ea"/>
              </a:rPr>
              <a:t>Define </a:t>
            </a:r>
            <a:r>
              <a:rPr lang="en-US" sz="2800" dirty="0">
                <a:sym typeface="+mn-ea"/>
              </a:rPr>
              <a:t>your target market.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ym typeface="+mn-ea"/>
              </a:rPr>
              <a:t>    Conduct </a:t>
            </a:r>
            <a:r>
              <a:rPr lang="en-US" sz="2800" dirty="0">
                <a:sym typeface="+mn-ea"/>
              </a:rPr>
              <a:t>market research,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ym typeface="+mn-ea"/>
              </a:rPr>
              <a:t>    Create </a:t>
            </a:r>
            <a:r>
              <a:rPr lang="en-US" sz="2800" dirty="0">
                <a:sym typeface="+mn-ea"/>
              </a:rPr>
              <a:t>a sales forecast model.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ym typeface="+mn-ea"/>
              </a:rPr>
              <a:t>    AWS </a:t>
            </a:r>
            <a:r>
              <a:rPr lang="en-US" sz="2800" dirty="0">
                <a:sym typeface="+mn-ea"/>
              </a:rPr>
              <a:t>analytics.		</a:t>
            </a:r>
          </a:p>
          <a:p>
            <a:pPr algn="l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9" y="635"/>
            <a:ext cx="11663362" cy="6857365"/>
          </a:xfrm>
        </p:spPr>
        <p:txBody>
          <a:bodyPr/>
          <a:lstStyle/>
          <a:p>
            <a:pPr marL="0" indent="0" algn="l">
              <a:buFont typeface="+mj-lt"/>
              <a:buNone/>
            </a:pPr>
            <a:endParaRPr lang="en-US" sz="3200" b="1" dirty="0" smtClean="0">
              <a:solidFill>
                <a:srgbClr val="FF33CC"/>
              </a:solidFill>
              <a:sym typeface="+mn-ea"/>
            </a:endParaRPr>
          </a:p>
          <a:p>
            <a:pPr marL="0" indent="0" algn="l">
              <a:buFont typeface="+mj-lt"/>
              <a:buNone/>
            </a:pPr>
            <a:endParaRPr lang="en-US" sz="3200" b="1" dirty="0">
              <a:solidFill>
                <a:srgbClr val="FF33CC"/>
              </a:solidFill>
              <a:sym typeface="+mn-ea"/>
            </a:endParaRPr>
          </a:p>
          <a:p>
            <a:pPr marL="0" indent="0" algn="l">
              <a:buFont typeface="+mj-lt"/>
              <a:buNone/>
            </a:pPr>
            <a:r>
              <a:rPr lang="en-US" sz="3200" b="1" dirty="0" smtClean="0">
                <a:solidFill>
                  <a:srgbClr val="FF33CC"/>
                </a:solidFill>
                <a:sym typeface="+mn-ea"/>
              </a:rPr>
              <a:t>Customer </a:t>
            </a:r>
            <a:r>
              <a:rPr lang="en-US" sz="3200" b="1" dirty="0">
                <a:solidFill>
                  <a:srgbClr val="FF33CC"/>
                </a:solidFill>
                <a:sym typeface="+mn-ea"/>
              </a:rPr>
              <a:t>servicing and loyalty.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33CC"/>
                </a:solidFill>
                <a:sym typeface="+mn-ea"/>
              </a:rPr>
              <a:t>How to maintain profitable customers, loyalty of the customers, and customers maintenance.</a:t>
            </a:r>
            <a:endParaRPr lang="en-US" dirty="0">
              <a:solidFill>
                <a:srgbClr val="FF33CC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33CC"/>
                </a:solidFill>
                <a:sym typeface="+mn-ea"/>
              </a:rPr>
              <a:t>To improve customer service and improve profitability.</a:t>
            </a:r>
          </a:p>
          <a:p>
            <a:pPr marL="0" indent="0" algn="l">
              <a:buFont typeface="+mj-lt"/>
              <a:buNone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Solutions:</a:t>
            </a:r>
          </a:p>
          <a:p>
            <a:pPr marL="0" indent="0" algn="l">
              <a:buFont typeface="+mj-lt"/>
              <a:buNone/>
            </a:pPr>
            <a:r>
              <a:rPr lang="en-US" sz="2400" dirty="0">
                <a:solidFill>
                  <a:schemeClr val="tx1"/>
                </a:solidFill>
                <a:sym typeface="+mn-ea"/>
              </a:rPr>
              <a:t>SAP CRM, 80:20 rule, AI and chatbot will focus on 20% customers.</a:t>
            </a:r>
          </a:p>
          <a:p>
            <a:pPr marL="0" indent="0" algn="l">
              <a:buFont typeface="+mj-lt"/>
              <a:buNone/>
            </a:pPr>
            <a:r>
              <a:rPr lang="en-US" sz="2400" dirty="0">
                <a:solidFill>
                  <a:schemeClr val="tx1"/>
                </a:solidFill>
                <a:sym typeface="+mn-ea"/>
              </a:rPr>
              <a:t>SAP CRM, allows manage customer information, track interactions, and provide personalized service</a:t>
            </a:r>
          </a:p>
          <a:p>
            <a:pPr marL="0" indent="0" algn="l">
              <a:buFont typeface="+mj-lt"/>
              <a:buNone/>
            </a:pPr>
            <a:r>
              <a:rPr lang="en-US" sz="2400" dirty="0">
                <a:solidFill>
                  <a:schemeClr val="tx1"/>
                </a:solidFill>
                <a:sym typeface="+mn-ea"/>
              </a:rPr>
              <a:t>Self-service portal:  FAQs, tutorials, video guides about product usage.</a:t>
            </a:r>
          </a:p>
          <a:p>
            <a:pPr marL="0" indent="0" algn="l">
              <a:buFont typeface="+mj-lt"/>
              <a:buNone/>
            </a:pPr>
            <a:r>
              <a:rPr lang="en-US" sz="2400" dirty="0">
                <a:solidFill>
                  <a:schemeClr val="tx1"/>
                </a:solidFill>
                <a:sym typeface="+mn-ea"/>
              </a:rPr>
              <a:t>Multi channel access to shop: Email, whatsapp,mobile, messaging app,social media apps.</a:t>
            </a:r>
          </a:p>
          <a:p>
            <a:pPr marL="0" indent="0" algn="l">
              <a:buFont typeface="+mj-lt"/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81830" y="2273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776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Chandrakant</dc:creator>
  <cp:lastModifiedBy>Microsoft account</cp:lastModifiedBy>
  <cp:revision>42</cp:revision>
  <dcterms:created xsi:type="dcterms:W3CDTF">2023-06-25T17:45:00Z</dcterms:created>
  <dcterms:modified xsi:type="dcterms:W3CDTF">2023-06-26T10:38:09Z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B2C94C6C657F4887B1F45E5168CDB503</vt:lpwstr>
  </property>
  <property fmtid="{D5CDD505-2E9C-101B-9397-08002B2CF9AE}" pid="3" name="KSOProductBuildVer">
    <vt:lpwstr>1033-11.2.0.11537</vt:lpwstr>
  </property>
</Properties>
</file>