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3" d="100"/>
          <a:sy n="43" d="100"/>
        </p:scale>
        <p:origin x="6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6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5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5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7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1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964CD-5734-4CF3-9FF5-B0DE815FD11B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5C81-3912-4BE8-B1F0-CF011D465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AI in enhance customer journey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24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awareness about luxury items product launch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Will create a list of potential customers to target our AD’s.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2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will provide the information to go ahead with buying </a:t>
            </a:r>
            <a:r>
              <a:rPr lang="en-US" dirty="0" err="1" smtClean="0"/>
              <a:t>decesion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66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loyalty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will keep in touch with the client after certain period of time it will find out experience with the product and will check new product of the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26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Advocacy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 will talk to the customer to share these experience with colleagues experience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41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of AI in enhance customer journey</vt:lpstr>
      <vt:lpstr>Creating awareness about luxury items product launch</vt:lpstr>
      <vt:lpstr>Consideration</vt:lpstr>
      <vt:lpstr>loyalty</vt:lpstr>
      <vt:lpstr>Advocacy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AI in enhance customer journey</dc:title>
  <dc:creator>Microsoft account</dc:creator>
  <cp:lastModifiedBy>Microsoft account</cp:lastModifiedBy>
  <cp:revision>2</cp:revision>
  <dcterms:created xsi:type="dcterms:W3CDTF">2023-04-25T11:03:42Z</dcterms:created>
  <dcterms:modified xsi:type="dcterms:W3CDTF">2023-04-25T11:10:44Z</dcterms:modified>
</cp:coreProperties>
</file>