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1" r:id="rId4"/>
    <p:sldId id="262" r:id="rId5"/>
    <p:sldId id="263" r:id="rId6"/>
    <p:sldId id="258" r:id="rId7"/>
    <p:sldId id="257" r:id="rId8"/>
    <p:sldId id="259"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39" d="100"/>
          <a:sy n="39" d="100"/>
        </p:scale>
        <p:origin x="798" y="54"/>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A6835-3136-4BB0-95C0-DFDFFB703D88}" type="datetimeFigureOut">
              <a:rPr lang="en-IN" smtClean="0"/>
              <a:t>25-04-2023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D08E3-4FD1-4F95-ADBE-DDF4D9F192AB}" type="slidenum">
              <a:rPr lang="en-IN" smtClean="0"/>
              <a:t>‹#›</a:t>
            </a:fld>
            <a:endParaRPr lang="en-IN"/>
          </a:p>
        </p:txBody>
      </p:sp>
    </p:spTree>
    <p:extLst>
      <p:ext uri="{BB962C8B-B14F-4D97-AF65-F5344CB8AC3E}">
        <p14:creationId xmlns:p14="http://schemas.microsoft.com/office/powerpoint/2010/main" val="1430358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AD08E3-4FD1-4F95-ADBE-DDF4D9F192AB}" type="slidenum">
              <a:rPr lang="en-IN" smtClean="0"/>
              <a:t>6</a:t>
            </a:fld>
            <a:endParaRPr lang="en-IN"/>
          </a:p>
        </p:txBody>
      </p:sp>
    </p:spTree>
    <p:extLst>
      <p:ext uri="{BB962C8B-B14F-4D97-AF65-F5344CB8AC3E}">
        <p14:creationId xmlns:p14="http://schemas.microsoft.com/office/powerpoint/2010/main" val="3458598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5F4D56-281B-EFA7-3E64-3657C6496C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0EBAA26-4E63-41AD-038B-7430738CB7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91031CB-CA56-F959-28AA-4B8CA6351660}"/>
              </a:ext>
            </a:extLst>
          </p:cNvPr>
          <p:cNvSpPr>
            <a:spLocks noGrp="1"/>
          </p:cNvSpPr>
          <p:nvPr>
            <p:ph type="dt" sz="half" idx="10"/>
          </p:nvPr>
        </p:nvSpPr>
        <p:spPr/>
        <p:txBody>
          <a:bodyPr/>
          <a:lstStyle/>
          <a:p>
            <a:fld id="{075AD101-3F5E-452F-BC86-77B77D18075E}" type="datetimeFigureOut">
              <a:rPr lang="en-IN" smtClean="0"/>
              <a:t>25-04-2023</a:t>
            </a:fld>
            <a:endParaRPr lang="en-IN"/>
          </a:p>
        </p:txBody>
      </p:sp>
      <p:sp>
        <p:nvSpPr>
          <p:cNvPr id="5" name="Footer Placeholder 4">
            <a:extLst>
              <a:ext uri="{FF2B5EF4-FFF2-40B4-BE49-F238E27FC236}">
                <a16:creationId xmlns:a16="http://schemas.microsoft.com/office/drawing/2014/main" xmlns="" id="{F55F24C4-F2FF-1662-0968-3EC7CCCC7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C02C0BC-0085-8F6B-6DA4-4D0969C02C03}"/>
              </a:ext>
            </a:extLst>
          </p:cNvPr>
          <p:cNvSpPr>
            <a:spLocks noGrp="1"/>
          </p:cNvSpPr>
          <p:nvPr>
            <p:ph type="sldNum" sz="quarter" idx="12"/>
          </p:nvPr>
        </p:nvSpPr>
        <p:spPr/>
        <p:txBody>
          <a:bodyPr/>
          <a:lstStyle/>
          <a:p>
            <a:fld id="{7689A601-5BFD-4FCA-9EA6-2D6EDF7D21BB}" type="slidenum">
              <a:rPr lang="en-IN" smtClean="0"/>
              <a:t>‹#›</a:t>
            </a:fld>
            <a:endParaRPr lang="en-IN"/>
          </a:p>
        </p:txBody>
      </p:sp>
    </p:spTree>
    <p:extLst>
      <p:ext uri="{BB962C8B-B14F-4D97-AF65-F5344CB8AC3E}">
        <p14:creationId xmlns:p14="http://schemas.microsoft.com/office/powerpoint/2010/main" val="198302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C9321-B896-43AE-C5C7-34BCE75B9E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E00E6A2-E838-7DE9-B0D8-5F33AFA4B1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8B37D8B-780B-8E7E-41ED-8E68EBFDE3B8}"/>
              </a:ext>
            </a:extLst>
          </p:cNvPr>
          <p:cNvSpPr>
            <a:spLocks noGrp="1"/>
          </p:cNvSpPr>
          <p:nvPr>
            <p:ph type="dt" sz="half" idx="10"/>
          </p:nvPr>
        </p:nvSpPr>
        <p:spPr/>
        <p:txBody>
          <a:bodyPr/>
          <a:lstStyle/>
          <a:p>
            <a:fld id="{075AD101-3F5E-452F-BC86-77B77D18075E}" type="datetimeFigureOut">
              <a:rPr lang="en-IN" smtClean="0"/>
              <a:t>25-04-2023</a:t>
            </a:fld>
            <a:endParaRPr lang="en-IN"/>
          </a:p>
        </p:txBody>
      </p:sp>
      <p:sp>
        <p:nvSpPr>
          <p:cNvPr id="5" name="Footer Placeholder 4">
            <a:extLst>
              <a:ext uri="{FF2B5EF4-FFF2-40B4-BE49-F238E27FC236}">
                <a16:creationId xmlns:a16="http://schemas.microsoft.com/office/drawing/2014/main" xmlns="" id="{BCC676F5-020A-9AD0-5317-D9359A62A4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89D3928-551E-B9BA-695F-9214480E65E6}"/>
              </a:ext>
            </a:extLst>
          </p:cNvPr>
          <p:cNvSpPr>
            <a:spLocks noGrp="1"/>
          </p:cNvSpPr>
          <p:nvPr>
            <p:ph type="sldNum" sz="quarter" idx="12"/>
          </p:nvPr>
        </p:nvSpPr>
        <p:spPr/>
        <p:txBody>
          <a:bodyPr/>
          <a:lstStyle/>
          <a:p>
            <a:fld id="{7689A601-5BFD-4FCA-9EA6-2D6EDF7D21BB}" type="slidenum">
              <a:rPr lang="en-IN" smtClean="0"/>
              <a:t>‹#›</a:t>
            </a:fld>
            <a:endParaRPr lang="en-IN"/>
          </a:p>
        </p:txBody>
      </p:sp>
    </p:spTree>
    <p:extLst>
      <p:ext uri="{BB962C8B-B14F-4D97-AF65-F5344CB8AC3E}">
        <p14:creationId xmlns:p14="http://schemas.microsoft.com/office/powerpoint/2010/main" val="156939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91EE434-30BE-EC2F-EAC6-476FF7E205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61E5B80-2578-2C60-372E-069A02F76B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EFE5D8C-4059-2EF0-3694-CC5EAC438C4C}"/>
              </a:ext>
            </a:extLst>
          </p:cNvPr>
          <p:cNvSpPr>
            <a:spLocks noGrp="1"/>
          </p:cNvSpPr>
          <p:nvPr>
            <p:ph type="dt" sz="half" idx="10"/>
          </p:nvPr>
        </p:nvSpPr>
        <p:spPr/>
        <p:txBody>
          <a:bodyPr/>
          <a:lstStyle/>
          <a:p>
            <a:fld id="{075AD101-3F5E-452F-BC86-77B77D18075E}" type="datetimeFigureOut">
              <a:rPr lang="en-IN" smtClean="0"/>
              <a:t>25-04-2023</a:t>
            </a:fld>
            <a:endParaRPr lang="en-IN"/>
          </a:p>
        </p:txBody>
      </p:sp>
      <p:sp>
        <p:nvSpPr>
          <p:cNvPr id="5" name="Footer Placeholder 4">
            <a:extLst>
              <a:ext uri="{FF2B5EF4-FFF2-40B4-BE49-F238E27FC236}">
                <a16:creationId xmlns:a16="http://schemas.microsoft.com/office/drawing/2014/main" xmlns="" id="{2B208836-73B1-09C4-955D-6666784A3E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C913EA8-3A0D-1181-944D-B342436C7113}"/>
              </a:ext>
            </a:extLst>
          </p:cNvPr>
          <p:cNvSpPr>
            <a:spLocks noGrp="1"/>
          </p:cNvSpPr>
          <p:nvPr>
            <p:ph type="sldNum" sz="quarter" idx="12"/>
          </p:nvPr>
        </p:nvSpPr>
        <p:spPr/>
        <p:txBody>
          <a:bodyPr/>
          <a:lstStyle/>
          <a:p>
            <a:fld id="{7689A601-5BFD-4FCA-9EA6-2D6EDF7D21BB}" type="slidenum">
              <a:rPr lang="en-IN" smtClean="0"/>
              <a:t>‹#›</a:t>
            </a:fld>
            <a:endParaRPr lang="en-IN"/>
          </a:p>
        </p:txBody>
      </p:sp>
    </p:spTree>
    <p:extLst>
      <p:ext uri="{BB962C8B-B14F-4D97-AF65-F5344CB8AC3E}">
        <p14:creationId xmlns:p14="http://schemas.microsoft.com/office/powerpoint/2010/main" val="94627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E24676-55E2-7536-68C8-012FFBB128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F7D51DC-70C5-6EF1-F646-4F710107C7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242A84B-2222-1E43-3118-44520217907B}"/>
              </a:ext>
            </a:extLst>
          </p:cNvPr>
          <p:cNvSpPr>
            <a:spLocks noGrp="1"/>
          </p:cNvSpPr>
          <p:nvPr>
            <p:ph type="dt" sz="half" idx="10"/>
          </p:nvPr>
        </p:nvSpPr>
        <p:spPr/>
        <p:txBody>
          <a:bodyPr/>
          <a:lstStyle/>
          <a:p>
            <a:fld id="{075AD101-3F5E-452F-BC86-77B77D18075E}" type="datetimeFigureOut">
              <a:rPr lang="en-IN" smtClean="0"/>
              <a:t>25-04-2023</a:t>
            </a:fld>
            <a:endParaRPr lang="en-IN"/>
          </a:p>
        </p:txBody>
      </p:sp>
      <p:sp>
        <p:nvSpPr>
          <p:cNvPr id="5" name="Footer Placeholder 4">
            <a:extLst>
              <a:ext uri="{FF2B5EF4-FFF2-40B4-BE49-F238E27FC236}">
                <a16:creationId xmlns:a16="http://schemas.microsoft.com/office/drawing/2014/main" xmlns="" id="{8BAD64EF-3461-2509-98B3-0EB31FFA13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FBDE4ED-72B7-1FB1-E1ED-EA5177FFC116}"/>
              </a:ext>
            </a:extLst>
          </p:cNvPr>
          <p:cNvSpPr>
            <a:spLocks noGrp="1"/>
          </p:cNvSpPr>
          <p:nvPr>
            <p:ph type="sldNum" sz="quarter" idx="12"/>
          </p:nvPr>
        </p:nvSpPr>
        <p:spPr/>
        <p:txBody>
          <a:bodyPr/>
          <a:lstStyle/>
          <a:p>
            <a:fld id="{7689A601-5BFD-4FCA-9EA6-2D6EDF7D21BB}" type="slidenum">
              <a:rPr lang="en-IN" smtClean="0"/>
              <a:t>‹#›</a:t>
            </a:fld>
            <a:endParaRPr lang="en-IN"/>
          </a:p>
        </p:txBody>
      </p:sp>
    </p:spTree>
    <p:extLst>
      <p:ext uri="{BB962C8B-B14F-4D97-AF65-F5344CB8AC3E}">
        <p14:creationId xmlns:p14="http://schemas.microsoft.com/office/powerpoint/2010/main" val="294794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82CF9E-9789-02B6-D422-E5912BA011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599363C-7C88-7016-A7D2-EE9A4033F2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15820B6-3E26-23F3-6858-722553DDDC8E}"/>
              </a:ext>
            </a:extLst>
          </p:cNvPr>
          <p:cNvSpPr>
            <a:spLocks noGrp="1"/>
          </p:cNvSpPr>
          <p:nvPr>
            <p:ph type="dt" sz="half" idx="10"/>
          </p:nvPr>
        </p:nvSpPr>
        <p:spPr/>
        <p:txBody>
          <a:bodyPr/>
          <a:lstStyle/>
          <a:p>
            <a:fld id="{075AD101-3F5E-452F-BC86-77B77D18075E}" type="datetimeFigureOut">
              <a:rPr lang="en-IN" smtClean="0"/>
              <a:t>25-04-2023</a:t>
            </a:fld>
            <a:endParaRPr lang="en-IN"/>
          </a:p>
        </p:txBody>
      </p:sp>
      <p:sp>
        <p:nvSpPr>
          <p:cNvPr id="5" name="Footer Placeholder 4">
            <a:extLst>
              <a:ext uri="{FF2B5EF4-FFF2-40B4-BE49-F238E27FC236}">
                <a16:creationId xmlns:a16="http://schemas.microsoft.com/office/drawing/2014/main" xmlns="" id="{6453FD34-462E-AD3B-6C35-22DB0F442E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14D0583-2B6F-2233-B71E-C3E614D84BEE}"/>
              </a:ext>
            </a:extLst>
          </p:cNvPr>
          <p:cNvSpPr>
            <a:spLocks noGrp="1"/>
          </p:cNvSpPr>
          <p:nvPr>
            <p:ph type="sldNum" sz="quarter" idx="12"/>
          </p:nvPr>
        </p:nvSpPr>
        <p:spPr/>
        <p:txBody>
          <a:bodyPr/>
          <a:lstStyle/>
          <a:p>
            <a:fld id="{7689A601-5BFD-4FCA-9EA6-2D6EDF7D21BB}" type="slidenum">
              <a:rPr lang="en-IN" smtClean="0"/>
              <a:t>‹#›</a:t>
            </a:fld>
            <a:endParaRPr lang="en-IN"/>
          </a:p>
        </p:txBody>
      </p:sp>
    </p:spTree>
    <p:extLst>
      <p:ext uri="{BB962C8B-B14F-4D97-AF65-F5344CB8AC3E}">
        <p14:creationId xmlns:p14="http://schemas.microsoft.com/office/powerpoint/2010/main" val="277170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7D1532-64D8-F51F-D1F5-C792C9E631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2E8491B-4304-C745-EE14-24B58F2148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D0D620F-E7BE-B078-0C42-0AA8B1D54F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C61D8CD-109A-D961-1B37-EB06E40469D1}"/>
              </a:ext>
            </a:extLst>
          </p:cNvPr>
          <p:cNvSpPr>
            <a:spLocks noGrp="1"/>
          </p:cNvSpPr>
          <p:nvPr>
            <p:ph type="dt" sz="half" idx="10"/>
          </p:nvPr>
        </p:nvSpPr>
        <p:spPr/>
        <p:txBody>
          <a:bodyPr/>
          <a:lstStyle/>
          <a:p>
            <a:fld id="{075AD101-3F5E-452F-BC86-77B77D18075E}" type="datetimeFigureOut">
              <a:rPr lang="en-IN" smtClean="0"/>
              <a:t>25-04-2023</a:t>
            </a:fld>
            <a:endParaRPr lang="en-IN"/>
          </a:p>
        </p:txBody>
      </p:sp>
      <p:sp>
        <p:nvSpPr>
          <p:cNvPr id="6" name="Footer Placeholder 5">
            <a:extLst>
              <a:ext uri="{FF2B5EF4-FFF2-40B4-BE49-F238E27FC236}">
                <a16:creationId xmlns:a16="http://schemas.microsoft.com/office/drawing/2014/main" xmlns="" id="{AEDF3EDF-3B26-245A-1078-F3693E5BC8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A178D1A-E9EA-8093-F008-9870B4CC9671}"/>
              </a:ext>
            </a:extLst>
          </p:cNvPr>
          <p:cNvSpPr>
            <a:spLocks noGrp="1"/>
          </p:cNvSpPr>
          <p:nvPr>
            <p:ph type="sldNum" sz="quarter" idx="12"/>
          </p:nvPr>
        </p:nvSpPr>
        <p:spPr/>
        <p:txBody>
          <a:bodyPr/>
          <a:lstStyle/>
          <a:p>
            <a:fld id="{7689A601-5BFD-4FCA-9EA6-2D6EDF7D21BB}" type="slidenum">
              <a:rPr lang="en-IN" smtClean="0"/>
              <a:t>‹#›</a:t>
            </a:fld>
            <a:endParaRPr lang="en-IN"/>
          </a:p>
        </p:txBody>
      </p:sp>
    </p:spTree>
    <p:extLst>
      <p:ext uri="{BB962C8B-B14F-4D97-AF65-F5344CB8AC3E}">
        <p14:creationId xmlns:p14="http://schemas.microsoft.com/office/powerpoint/2010/main" val="99112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7B3831-628B-B96E-3DDE-22218A6473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CCAA5CC-353A-64E7-71F3-668C832B7C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36D7D89-9F6F-0D1F-2E84-0D2D1A5E3F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E389BAF-A0F2-7695-7AE9-59E858E93A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E027EC2-8EA3-5ABF-9CEF-C62E3E46E1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E9D9CB8-0927-D94A-6CC8-D6A81978A8EB}"/>
              </a:ext>
            </a:extLst>
          </p:cNvPr>
          <p:cNvSpPr>
            <a:spLocks noGrp="1"/>
          </p:cNvSpPr>
          <p:nvPr>
            <p:ph type="dt" sz="half" idx="10"/>
          </p:nvPr>
        </p:nvSpPr>
        <p:spPr/>
        <p:txBody>
          <a:bodyPr/>
          <a:lstStyle/>
          <a:p>
            <a:fld id="{075AD101-3F5E-452F-BC86-77B77D18075E}" type="datetimeFigureOut">
              <a:rPr lang="en-IN" smtClean="0"/>
              <a:t>25-04-2023</a:t>
            </a:fld>
            <a:endParaRPr lang="en-IN"/>
          </a:p>
        </p:txBody>
      </p:sp>
      <p:sp>
        <p:nvSpPr>
          <p:cNvPr id="8" name="Footer Placeholder 7">
            <a:extLst>
              <a:ext uri="{FF2B5EF4-FFF2-40B4-BE49-F238E27FC236}">
                <a16:creationId xmlns:a16="http://schemas.microsoft.com/office/drawing/2014/main" xmlns="" id="{8035FB9D-F9AE-F857-F554-4380F0B936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FAC23F3-772C-B602-9132-FC9DAB8DED2A}"/>
              </a:ext>
            </a:extLst>
          </p:cNvPr>
          <p:cNvSpPr>
            <a:spLocks noGrp="1"/>
          </p:cNvSpPr>
          <p:nvPr>
            <p:ph type="sldNum" sz="quarter" idx="12"/>
          </p:nvPr>
        </p:nvSpPr>
        <p:spPr/>
        <p:txBody>
          <a:bodyPr/>
          <a:lstStyle/>
          <a:p>
            <a:fld id="{7689A601-5BFD-4FCA-9EA6-2D6EDF7D21BB}" type="slidenum">
              <a:rPr lang="en-IN" smtClean="0"/>
              <a:t>‹#›</a:t>
            </a:fld>
            <a:endParaRPr lang="en-IN"/>
          </a:p>
        </p:txBody>
      </p:sp>
    </p:spTree>
    <p:extLst>
      <p:ext uri="{BB962C8B-B14F-4D97-AF65-F5344CB8AC3E}">
        <p14:creationId xmlns:p14="http://schemas.microsoft.com/office/powerpoint/2010/main" val="357413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BEB19-2C5F-0C38-7D2D-C7FF31CE19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34CF18C-6CA5-AD2E-01EC-98E097F1CF2D}"/>
              </a:ext>
            </a:extLst>
          </p:cNvPr>
          <p:cNvSpPr>
            <a:spLocks noGrp="1"/>
          </p:cNvSpPr>
          <p:nvPr>
            <p:ph type="dt" sz="half" idx="10"/>
          </p:nvPr>
        </p:nvSpPr>
        <p:spPr/>
        <p:txBody>
          <a:bodyPr/>
          <a:lstStyle/>
          <a:p>
            <a:fld id="{075AD101-3F5E-452F-BC86-77B77D18075E}" type="datetimeFigureOut">
              <a:rPr lang="en-IN" smtClean="0"/>
              <a:t>25-04-2023</a:t>
            </a:fld>
            <a:endParaRPr lang="en-IN"/>
          </a:p>
        </p:txBody>
      </p:sp>
      <p:sp>
        <p:nvSpPr>
          <p:cNvPr id="4" name="Footer Placeholder 3">
            <a:extLst>
              <a:ext uri="{FF2B5EF4-FFF2-40B4-BE49-F238E27FC236}">
                <a16:creationId xmlns:a16="http://schemas.microsoft.com/office/drawing/2014/main" xmlns="" id="{314A2A8B-2753-AACF-6C68-8BC3C7AFC9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862B91A-5EFE-6AE5-0CEB-C585182BD5D8}"/>
              </a:ext>
            </a:extLst>
          </p:cNvPr>
          <p:cNvSpPr>
            <a:spLocks noGrp="1"/>
          </p:cNvSpPr>
          <p:nvPr>
            <p:ph type="sldNum" sz="quarter" idx="12"/>
          </p:nvPr>
        </p:nvSpPr>
        <p:spPr/>
        <p:txBody>
          <a:bodyPr/>
          <a:lstStyle/>
          <a:p>
            <a:fld id="{7689A601-5BFD-4FCA-9EA6-2D6EDF7D21BB}" type="slidenum">
              <a:rPr lang="en-IN" smtClean="0"/>
              <a:t>‹#›</a:t>
            </a:fld>
            <a:endParaRPr lang="en-IN"/>
          </a:p>
        </p:txBody>
      </p:sp>
    </p:spTree>
    <p:extLst>
      <p:ext uri="{BB962C8B-B14F-4D97-AF65-F5344CB8AC3E}">
        <p14:creationId xmlns:p14="http://schemas.microsoft.com/office/powerpoint/2010/main" val="268200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901BEA2-713A-5E9A-3A59-B351AE5697A8}"/>
              </a:ext>
            </a:extLst>
          </p:cNvPr>
          <p:cNvSpPr>
            <a:spLocks noGrp="1"/>
          </p:cNvSpPr>
          <p:nvPr>
            <p:ph type="dt" sz="half" idx="10"/>
          </p:nvPr>
        </p:nvSpPr>
        <p:spPr/>
        <p:txBody>
          <a:bodyPr/>
          <a:lstStyle/>
          <a:p>
            <a:fld id="{075AD101-3F5E-452F-BC86-77B77D18075E}" type="datetimeFigureOut">
              <a:rPr lang="en-IN" smtClean="0"/>
              <a:t>25-04-2023</a:t>
            </a:fld>
            <a:endParaRPr lang="en-IN"/>
          </a:p>
        </p:txBody>
      </p:sp>
      <p:sp>
        <p:nvSpPr>
          <p:cNvPr id="3" name="Footer Placeholder 2">
            <a:extLst>
              <a:ext uri="{FF2B5EF4-FFF2-40B4-BE49-F238E27FC236}">
                <a16:creationId xmlns:a16="http://schemas.microsoft.com/office/drawing/2014/main" xmlns="" id="{7CC199AC-7839-AC5E-7EE6-51A8500977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3FE627C-6EFB-ACF0-6647-CD035F46FB69}"/>
              </a:ext>
            </a:extLst>
          </p:cNvPr>
          <p:cNvSpPr>
            <a:spLocks noGrp="1"/>
          </p:cNvSpPr>
          <p:nvPr>
            <p:ph type="sldNum" sz="quarter" idx="12"/>
          </p:nvPr>
        </p:nvSpPr>
        <p:spPr/>
        <p:txBody>
          <a:bodyPr/>
          <a:lstStyle/>
          <a:p>
            <a:fld id="{7689A601-5BFD-4FCA-9EA6-2D6EDF7D21BB}" type="slidenum">
              <a:rPr lang="en-IN" smtClean="0"/>
              <a:t>‹#›</a:t>
            </a:fld>
            <a:endParaRPr lang="en-IN"/>
          </a:p>
        </p:txBody>
      </p:sp>
    </p:spTree>
    <p:extLst>
      <p:ext uri="{BB962C8B-B14F-4D97-AF65-F5344CB8AC3E}">
        <p14:creationId xmlns:p14="http://schemas.microsoft.com/office/powerpoint/2010/main" val="128029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A0AD5D-4286-5F26-8E17-74CE9F5780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9860BDD-BF9D-6970-E891-469D9CEC34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8FADE04-1AF6-063E-903C-05B444FA79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1944D24-90BD-A87A-F1EB-3A81FB6325BE}"/>
              </a:ext>
            </a:extLst>
          </p:cNvPr>
          <p:cNvSpPr>
            <a:spLocks noGrp="1"/>
          </p:cNvSpPr>
          <p:nvPr>
            <p:ph type="dt" sz="half" idx="10"/>
          </p:nvPr>
        </p:nvSpPr>
        <p:spPr/>
        <p:txBody>
          <a:bodyPr/>
          <a:lstStyle/>
          <a:p>
            <a:fld id="{075AD101-3F5E-452F-BC86-77B77D18075E}" type="datetimeFigureOut">
              <a:rPr lang="en-IN" smtClean="0"/>
              <a:t>25-04-2023</a:t>
            </a:fld>
            <a:endParaRPr lang="en-IN"/>
          </a:p>
        </p:txBody>
      </p:sp>
      <p:sp>
        <p:nvSpPr>
          <p:cNvPr id="6" name="Footer Placeholder 5">
            <a:extLst>
              <a:ext uri="{FF2B5EF4-FFF2-40B4-BE49-F238E27FC236}">
                <a16:creationId xmlns:a16="http://schemas.microsoft.com/office/drawing/2014/main" xmlns="" id="{D386F9E0-18BD-667D-E804-B13614450D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4E59682-AF22-532A-F8C6-449BE17480B0}"/>
              </a:ext>
            </a:extLst>
          </p:cNvPr>
          <p:cNvSpPr>
            <a:spLocks noGrp="1"/>
          </p:cNvSpPr>
          <p:nvPr>
            <p:ph type="sldNum" sz="quarter" idx="12"/>
          </p:nvPr>
        </p:nvSpPr>
        <p:spPr/>
        <p:txBody>
          <a:bodyPr/>
          <a:lstStyle/>
          <a:p>
            <a:fld id="{7689A601-5BFD-4FCA-9EA6-2D6EDF7D21BB}" type="slidenum">
              <a:rPr lang="en-IN" smtClean="0"/>
              <a:t>‹#›</a:t>
            </a:fld>
            <a:endParaRPr lang="en-IN"/>
          </a:p>
        </p:txBody>
      </p:sp>
    </p:spTree>
    <p:extLst>
      <p:ext uri="{BB962C8B-B14F-4D97-AF65-F5344CB8AC3E}">
        <p14:creationId xmlns:p14="http://schemas.microsoft.com/office/powerpoint/2010/main" val="148730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4C012-4966-94FF-B312-95E447278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FABF651-6F05-4F26-8E66-ADDDDBE0A9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7717E44-7176-FE13-42B1-3531E27E3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71C5F75-C20A-B80C-E4A8-99D796D7505E}"/>
              </a:ext>
            </a:extLst>
          </p:cNvPr>
          <p:cNvSpPr>
            <a:spLocks noGrp="1"/>
          </p:cNvSpPr>
          <p:nvPr>
            <p:ph type="dt" sz="half" idx="10"/>
          </p:nvPr>
        </p:nvSpPr>
        <p:spPr/>
        <p:txBody>
          <a:bodyPr/>
          <a:lstStyle/>
          <a:p>
            <a:fld id="{075AD101-3F5E-452F-BC86-77B77D18075E}" type="datetimeFigureOut">
              <a:rPr lang="en-IN" smtClean="0"/>
              <a:t>25-04-2023</a:t>
            </a:fld>
            <a:endParaRPr lang="en-IN"/>
          </a:p>
        </p:txBody>
      </p:sp>
      <p:sp>
        <p:nvSpPr>
          <p:cNvPr id="6" name="Footer Placeholder 5">
            <a:extLst>
              <a:ext uri="{FF2B5EF4-FFF2-40B4-BE49-F238E27FC236}">
                <a16:creationId xmlns:a16="http://schemas.microsoft.com/office/drawing/2014/main" xmlns="" id="{6A3EA971-0651-3CA3-D510-9FA4D960F7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6B6569D-0D2E-8F5A-B7B8-24CED3C32C7F}"/>
              </a:ext>
            </a:extLst>
          </p:cNvPr>
          <p:cNvSpPr>
            <a:spLocks noGrp="1"/>
          </p:cNvSpPr>
          <p:nvPr>
            <p:ph type="sldNum" sz="quarter" idx="12"/>
          </p:nvPr>
        </p:nvSpPr>
        <p:spPr/>
        <p:txBody>
          <a:bodyPr/>
          <a:lstStyle/>
          <a:p>
            <a:fld id="{7689A601-5BFD-4FCA-9EA6-2D6EDF7D21BB}" type="slidenum">
              <a:rPr lang="en-IN" smtClean="0"/>
              <a:t>‹#›</a:t>
            </a:fld>
            <a:endParaRPr lang="en-IN"/>
          </a:p>
        </p:txBody>
      </p:sp>
    </p:spTree>
    <p:extLst>
      <p:ext uri="{BB962C8B-B14F-4D97-AF65-F5344CB8AC3E}">
        <p14:creationId xmlns:p14="http://schemas.microsoft.com/office/powerpoint/2010/main" val="245195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8649D7D-C5AF-7F39-60CF-BB63FFFD1E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EDFB04D-50FF-ED49-26CA-9C80C6E5E2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96674DC-B787-A294-431B-C9228AC210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5AD101-3F5E-452F-BC86-77B77D18075E}" type="datetimeFigureOut">
              <a:rPr lang="en-IN" smtClean="0"/>
              <a:t>25-04-2023</a:t>
            </a:fld>
            <a:endParaRPr lang="en-IN"/>
          </a:p>
        </p:txBody>
      </p:sp>
      <p:sp>
        <p:nvSpPr>
          <p:cNvPr id="5" name="Footer Placeholder 4">
            <a:extLst>
              <a:ext uri="{FF2B5EF4-FFF2-40B4-BE49-F238E27FC236}">
                <a16:creationId xmlns:a16="http://schemas.microsoft.com/office/drawing/2014/main" xmlns="" id="{196DC98D-58E7-29C7-5C96-5331EAA4D1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DD61711-E796-E2C8-C6D0-5AFB8D407A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9A601-5BFD-4FCA-9EA6-2D6EDF7D21BB}" type="slidenum">
              <a:rPr lang="en-IN" smtClean="0"/>
              <a:t>‹#›</a:t>
            </a:fld>
            <a:endParaRPr lang="en-IN"/>
          </a:p>
        </p:txBody>
      </p:sp>
    </p:spTree>
    <p:extLst>
      <p:ext uri="{BB962C8B-B14F-4D97-AF65-F5344CB8AC3E}">
        <p14:creationId xmlns:p14="http://schemas.microsoft.com/office/powerpoint/2010/main" val="3146373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pnb.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C672A1-CA59-703D-4FB7-7AD53DBE457A}"/>
              </a:ext>
            </a:extLst>
          </p:cNvPr>
          <p:cNvSpPr>
            <a:spLocks noGrp="1"/>
          </p:cNvSpPr>
          <p:nvPr>
            <p:ph type="ctrTitle"/>
          </p:nvPr>
        </p:nvSpPr>
        <p:spPr>
          <a:xfrm>
            <a:off x="1519825" y="2235200"/>
            <a:ext cx="9144000" cy="2387600"/>
          </a:xfrm>
        </p:spPr>
        <p:txBody>
          <a:bodyPr>
            <a:normAutofit fontScale="90000"/>
          </a:bodyPr>
          <a:lstStyle/>
          <a:p>
            <a:r>
              <a:rPr lang="en-IN" b="1" dirty="0"/>
              <a:t>Chat 	GPT</a:t>
            </a:r>
            <a:br>
              <a:rPr lang="en-IN" b="1" dirty="0"/>
            </a:br>
            <a:r>
              <a:rPr lang="en-IN" b="1" dirty="0"/>
              <a:t>Chandrakant SM</a:t>
            </a:r>
            <a:br>
              <a:rPr lang="en-IN" b="1" dirty="0"/>
            </a:br>
            <a:r>
              <a:rPr lang="en-IN" b="1" dirty="0"/>
              <a:t>Keonics Hubli</a:t>
            </a:r>
          </a:p>
        </p:txBody>
      </p:sp>
    </p:spTree>
    <p:extLst>
      <p:ext uri="{BB962C8B-B14F-4D97-AF65-F5344CB8AC3E}">
        <p14:creationId xmlns:p14="http://schemas.microsoft.com/office/powerpoint/2010/main" val="929697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AFD015-FF9E-91A9-BC53-5B2EDDA33545}"/>
              </a:ext>
            </a:extLst>
          </p:cNvPr>
          <p:cNvSpPr>
            <a:spLocks noGrp="1"/>
          </p:cNvSpPr>
          <p:nvPr>
            <p:ph type="title"/>
          </p:nvPr>
        </p:nvSpPr>
        <p:spPr/>
        <p:txBody>
          <a:bodyPr/>
          <a:lstStyle/>
          <a:p>
            <a:r>
              <a:rPr lang="en-IN" dirty="0"/>
              <a:t>GPT: Generative Pre-trained Text </a:t>
            </a:r>
            <a:r>
              <a:rPr lang="en-IN" sz="2800" dirty="0"/>
              <a:t>open AI </a:t>
            </a:r>
          </a:p>
        </p:txBody>
      </p:sp>
      <p:sp>
        <p:nvSpPr>
          <p:cNvPr id="3" name="Content Placeholder 2">
            <a:extLst>
              <a:ext uri="{FF2B5EF4-FFF2-40B4-BE49-F238E27FC236}">
                <a16:creationId xmlns:a16="http://schemas.microsoft.com/office/drawing/2014/main" xmlns="" id="{A111BC8F-F765-D2BD-513B-93091E0CDD9C}"/>
              </a:ext>
            </a:extLst>
          </p:cNvPr>
          <p:cNvSpPr>
            <a:spLocks noGrp="1"/>
          </p:cNvSpPr>
          <p:nvPr>
            <p:ph idx="1"/>
          </p:nvPr>
        </p:nvSpPr>
        <p:spPr/>
        <p:txBody>
          <a:bodyPr/>
          <a:lstStyle/>
          <a:p>
            <a:pPr algn="l">
              <a:buFont typeface="Arial" panose="020B0604020202020204" pitchFamily="34" charset="0"/>
              <a:buChar char="•"/>
            </a:pPr>
            <a:r>
              <a:rPr lang="en-US" b="0" i="0" dirty="0">
                <a:effectLst/>
                <a:latin typeface="+mj-lt"/>
              </a:rPr>
              <a:t>The "Generative" in GPT represents its ability to generate natural human language text.</a:t>
            </a:r>
          </a:p>
          <a:p>
            <a:pPr algn="l">
              <a:buFont typeface="Arial" panose="020B0604020202020204" pitchFamily="34" charset="0"/>
              <a:buChar char="•"/>
            </a:pPr>
            <a:endParaRPr lang="en-US" b="0" i="0" dirty="0">
              <a:effectLst/>
              <a:latin typeface="+mj-lt"/>
            </a:endParaRPr>
          </a:p>
          <a:p>
            <a:pPr algn="l">
              <a:buFont typeface="Arial" panose="020B0604020202020204" pitchFamily="34" charset="0"/>
              <a:buChar char="•"/>
            </a:pPr>
            <a:r>
              <a:rPr lang="en-US" b="0" i="0" dirty="0">
                <a:effectLst/>
                <a:latin typeface="+mj-lt"/>
              </a:rPr>
              <a:t>The "Pre-trained" represents the fact that the model has already been trained on some finite dataset. Much like you'd read a book or maybe several books before being asked to answer questions about it.</a:t>
            </a:r>
          </a:p>
          <a:p>
            <a:pPr algn="l">
              <a:buFont typeface="Arial" panose="020B0604020202020204" pitchFamily="34" charset="0"/>
              <a:buChar char="•"/>
            </a:pPr>
            <a:endParaRPr lang="en-US" b="0" i="0" dirty="0">
              <a:effectLst/>
              <a:latin typeface="+mj-lt"/>
            </a:endParaRPr>
          </a:p>
          <a:p>
            <a:pPr algn="l">
              <a:buFont typeface="Arial" panose="020B0604020202020204" pitchFamily="34" charset="0"/>
              <a:buChar char="•"/>
            </a:pPr>
            <a:r>
              <a:rPr lang="en-US" b="0" i="0" dirty="0">
                <a:effectLst/>
                <a:latin typeface="+mj-lt"/>
              </a:rPr>
              <a:t>The "Transformer" represents the underlying machine-learning architecture that powers GPT.</a:t>
            </a:r>
          </a:p>
          <a:p>
            <a:endParaRPr lang="en-IN" dirty="0"/>
          </a:p>
        </p:txBody>
      </p:sp>
    </p:spTree>
    <p:extLst>
      <p:ext uri="{BB962C8B-B14F-4D97-AF65-F5344CB8AC3E}">
        <p14:creationId xmlns:p14="http://schemas.microsoft.com/office/powerpoint/2010/main" val="1958293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B9E57E-3CB8-97F8-A8AA-0F1390BA76CB}"/>
              </a:ext>
            </a:extLst>
          </p:cNvPr>
          <p:cNvSpPr>
            <a:spLocks noGrp="1"/>
          </p:cNvSpPr>
          <p:nvPr>
            <p:ph type="title"/>
          </p:nvPr>
        </p:nvSpPr>
        <p:spPr/>
        <p:txBody>
          <a:bodyPr/>
          <a:lstStyle/>
          <a:p>
            <a:r>
              <a:rPr lang="en-IN" dirty="0"/>
              <a:t>How chat </a:t>
            </a:r>
            <a:r>
              <a:rPr lang="en-IN" dirty="0" err="1"/>
              <a:t>gpt</a:t>
            </a:r>
            <a:r>
              <a:rPr lang="en-IN" dirty="0"/>
              <a:t> is trained?</a:t>
            </a:r>
          </a:p>
        </p:txBody>
      </p:sp>
      <p:sp>
        <p:nvSpPr>
          <p:cNvPr id="3" name="Content Placeholder 2">
            <a:extLst>
              <a:ext uri="{FF2B5EF4-FFF2-40B4-BE49-F238E27FC236}">
                <a16:creationId xmlns:a16="http://schemas.microsoft.com/office/drawing/2014/main" xmlns="" id="{191479EB-75A8-5BED-3E44-5B3817045631}"/>
              </a:ext>
            </a:extLst>
          </p:cNvPr>
          <p:cNvSpPr>
            <a:spLocks noGrp="1"/>
          </p:cNvSpPr>
          <p:nvPr>
            <p:ph idx="1"/>
          </p:nvPr>
        </p:nvSpPr>
        <p:spPr/>
        <p:txBody>
          <a:bodyPr>
            <a:normAutofit fontScale="85000" lnSpcReduction="10000"/>
          </a:bodyPr>
          <a:lstStyle/>
          <a:p>
            <a:r>
              <a:rPr lang="en-IN" sz="4400" b="1" dirty="0"/>
              <a:t>Supervised learning</a:t>
            </a:r>
          </a:p>
          <a:p>
            <a:r>
              <a:rPr lang="en-IN" dirty="0"/>
              <a:t>A teacher giving student 100 </a:t>
            </a:r>
            <a:r>
              <a:rPr lang="en-IN" dirty="0" err="1"/>
              <a:t>essaes</a:t>
            </a:r>
            <a:r>
              <a:rPr lang="en-IN" dirty="0"/>
              <a:t> to read</a:t>
            </a:r>
          </a:p>
          <a:p>
            <a:endParaRPr lang="en-IN" dirty="0"/>
          </a:p>
          <a:p>
            <a:r>
              <a:rPr lang="en-IN" sz="4400" b="1" dirty="0"/>
              <a:t>Reinforced learning</a:t>
            </a:r>
          </a:p>
          <a:p>
            <a:r>
              <a:rPr lang="en-IN" dirty="0"/>
              <a:t>A teacher now gives feedback by differentiating between a good and bad essay</a:t>
            </a:r>
          </a:p>
          <a:p>
            <a:r>
              <a:rPr lang="en-US" b="0" i="0" dirty="0">
                <a:effectLst/>
                <a:latin typeface="Roboto" panose="02000000000000000000" pitchFamily="2" charset="0"/>
              </a:rPr>
              <a:t>This is similar to the reinforcement learning stage of training the GPT model. After being fed a massive amount of text scraped from the internet, the model can answer questions. However, its accuracy is not going to be good enough. Human trainers ask the model a question and provide feedback on which answer is more appropriate for each question.</a:t>
            </a:r>
            <a:endParaRPr lang="en-IN" dirty="0"/>
          </a:p>
        </p:txBody>
      </p:sp>
    </p:spTree>
    <p:extLst>
      <p:ext uri="{BB962C8B-B14F-4D97-AF65-F5344CB8AC3E}">
        <p14:creationId xmlns:p14="http://schemas.microsoft.com/office/powerpoint/2010/main" val="3382181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4BBC1F-FD45-5A21-BCC7-0704032988BA}"/>
              </a:ext>
            </a:extLst>
          </p:cNvPr>
          <p:cNvSpPr>
            <a:spLocks noGrp="1"/>
          </p:cNvSpPr>
          <p:nvPr>
            <p:ph type="title"/>
          </p:nvPr>
        </p:nvSpPr>
        <p:spPr/>
        <p:txBody>
          <a:bodyPr/>
          <a:lstStyle/>
          <a:p>
            <a:r>
              <a:rPr lang="en-IN" dirty="0"/>
              <a:t>Future of chat </a:t>
            </a:r>
            <a:r>
              <a:rPr lang="en-IN" dirty="0" err="1"/>
              <a:t>gpt</a:t>
            </a:r>
            <a:r>
              <a:rPr lang="en-IN" dirty="0"/>
              <a:t>.</a:t>
            </a:r>
          </a:p>
        </p:txBody>
      </p:sp>
      <p:sp>
        <p:nvSpPr>
          <p:cNvPr id="3" name="Content Placeholder 2">
            <a:extLst>
              <a:ext uri="{FF2B5EF4-FFF2-40B4-BE49-F238E27FC236}">
                <a16:creationId xmlns:a16="http://schemas.microsoft.com/office/drawing/2014/main" xmlns="" id="{54D73FF8-685D-FEDB-092E-942E6D5C7AE6}"/>
              </a:ext>
            </a:extLst>
          </p:cNvPr>
          <p:cNvSpPr>
            <a:spLocks noGrp="1"/>
          </p:cNvSpPr>
          <p:nvPr>
            <p:ph idx="1"/>
          </p:nvPr>
        </p:nvSpPr>
        <p:spPr>
          <a:xfrm>
            <a:off x="838200" y="1233714"/>
            <a:ext cx="10515600" cy="5413829"/>
          </a:xfrm>
        </p:spPr>
        <p:txBody>
          <a:bodyPr>
            <a:normAutofit lnSpcReduction="10000"/>
          </a:bodyPr>
          <a:lstStyle/>
          <a:p>
            <a:pPr algn="l">
              <a:buFont typeface="+mj-lt"/>
              <a:buAutoNum type="arabicPeriod"/>
            </a:pPr>
            <a:r>
              <a:rPr lang="en-US" sz="3400" b="0" i="0" dirty="0">
                <a:effectLst/>
                <a:latin typeface="Söhne"/>
              </a:rPr>
              <a:t>Customer service:  24/7 customer service support. answering frequently asked questions, providing troubleshooting assistance,  and offering product recommendations.</a:t>
            </a:r>
          </a:p>
          <a:p>
            <a:pPr algn="l">
              <a:buFont typeface="+mj-lt"/>
              <a:buAutoNum type="arabicPeriod"/>
            </a:pPr>
            <a:r>
              <a:rPr lang="en-US" sz="3400" b="0" i="0" dirty="0">
                <a:effectLst/>
                <a:latin typeface="Söhne"/>
              </a:rPr>
              <a:t>Marketing: analyzing customer interactions This information can help companies improve their marketing strategies and create more effective campaigns.</a:t>
            </a:r>
          </a:p>
          <a:p>
            <a:pPr algn="l">
              <a:buFont typeface="+mj-lt"/>
              <a:buAutoNum type="arabicPeriod"/>
            </a:pPr>
            <a:r>
              <a:rPr lang="en-US" sz="3400" b="0" i="0" dirty="0">
                <a:effectLst/>
                <a:latin typeface="Söhne"/>
              </a:rPr>
              <a:t>Recruitment: Assisting with resume screening, conducting initial interviews, and providing feedback to candidates.</a:t>
            </a:r>
          </a:p>
          <a:p>
            <a:endParaRPr lang="en-IN" dirty="0"/>
          </a:p>
        </p:txBody>
      </p:sp>
    </p:spTree>
    <p:extLst>
      <p:ext uri="{BB962C8B-B14F-4D97-AF65-F5344CB8AC3E}">
        <p14:creationId xmlns:p14="http://schemas.microsoft.com/office/powerpoint/2010/main" val="860148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785868-236B-9AAD-B6C6-B39F233A632F}"/>
              </a:ext>
            </a:extLst>
          </p:cNvPr>
          <p:cNvSpPr>
            <a:spLocks noGrp="1"/>
          </p:cNvSpPr>
          <p:nvPr>
            <p:ph type="title"/>
          </p:nvPr>
        </p:nvSpPr>
        <p:spPr/>
        <p:txBody>
          <a:bodyPr>
            <a:noAutofit/>
          </a:bodyPr>
          <a:lstStyle/>
          <a:p>
            <a:pPr algn="ctr"/>
            <a:r>
              <a:rPr lang="en-IN" sz="9600" b="1" dirty="0"/>
              <a:t>THANK YOU</a:t>
            </a:r>
          </a:p>
        </p:txBody>
      </p:sp>
      <p:sp>
        <p:nvSpPr>
          <p:cNvPr id="3" name="Content Placeholder 2">
            <a:extLst>
              <a:ext uri="{FF2B5EF4-FFF2-40B4-BE49-F238E27FC236}">
                <a16:creationId xmlns:a16="http://schemas.microsoft.com/office/drawing/2014/main" xmlns="" id="{32B20F03-BD36-6172-6DE2-3AFC0550825D}"/>
              </a:ext>
            </a:extLst>
          </p:cNvPr>
          <p:cNvSpPr>
            <a:spLocks noGrp="1"/>
          </p:cNvSpPr>
          <p:nvPr>
            <p:ph idx="1"/>
          </p:nvPr>
        </p:nvSpPr>
        <p:spPr/>
        <p:txBody>
          <a:bodyPr>
            <a:normAutofit/>
          </a:bodyPr>
          <a:lstStyle/>
          <a:p>
            <a:pPr marL="0" indent="0" algn="ctr">
              <a:buNone/>
            </a:pPr>
            <a:r>
              <a:rPr lang="en-IN" sz="6600" b="1" dirty="0"/>
              <a:t>For being in the right place @ the right time</a:t>
            </a:r>
          </a:p>
          <a:p>
            <a:pPr marL="0" indent="0" algn="ctr">
              <a:buNone/>
            </a:pPr>
            <a:r>
              <a:rPr lang="en-IN" sz="6600" b="1" dirty="0"/>
              <a:t>Congrats </a:t>
            </a:r>
          </a:p>
          <a:p>
            <a:pPr marL="0" indent="0" algn="ctr">
              <a:buNone/>
            </a:pPr>
            <a:r>
              <a:rPr lang="en-IN" sz="6600" b="1" dirty="0"/>
              <a:t>For being  also</a:t>
            </a:r>
          </a:p>
          <a:p>
            <a:pPr marL="0" indent="0" algn="ctr">
              <a:buNone/>
            </a:pPr>
            <a:endParaRPr lang="en-IN" sz="6600" b="1" dirty="0"/>
          </a:p>
        </p:txBody>
      </p:sp>
    </p:spTree>
    <p:extLst>
      <p:ext uri="{BB962C8B-B14F-4D97-AF65-F5344CB8AC3E}">
        <p14:creationId xmlns:p14="http://schemas.microsoft.com/office/powerpoint/2010/main" val="4046962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E60E6-B2F7-E711-3D1A-90BDBD61B89D}"/>
              </a:ext>
            </a:extLst>
          </p:cNvPr>
          <p:cNvSpPr>
            <a:spLocks noGrp="1"/>
          </p:cNvSpPr>
          <p:nvPr>
            <p:ph type="title"/>
          </p:nvPr>
        </p:nvSpPr>
        <p:spPr/>
        <p:txBody>
          <a:bodyPr/>
          <a:lstStyle/>
          <a:p>
            <a:r>
              <a:rPr lang="en-IN" dirty="0"/>
              <a:t>PROBLEM and how technology solves it</a:t>
            </a:r>
          </a:p>
        </p:txBody>
      </p:sp>
      <p:sp>
        <p:nvSpPr>
          <p:cNvPr id="3" name="Content Placeholder 2">
            <a:extLst>
              <a:ext uri="{FF2B5EF4-FFF2-40B4-BE49-F238E27FC236}">
                <a16:creationId xmlns:a16="http://schemas.microsoft.com/office/drawing/2014/main" xmlns="" id="{8D91A3FA-CB9C-18DA-077C-DE6CB315D856}"/>
              </a:ext>
            </a:extLst>
          </p:cNvPr>
          <p:cNvSpPr>
            <a:spLocks noGrp="1"/>
          </p:cNvSpPr>
          <p:nvPr>
            <p:ph idx="1"/>
          </p:nvPr>
        </p:nvSpPr>
        <p:spPr/>
        <p:txBody>
          <a:bodyPr/>
          <a:lstStyle/>
          <a:p>
            <a:r>
              <a:rPr lang="en-IN" b="1" dirty="0"/>
              <a:t> A person is having 1,00,000 Rs and he wants to deposit the amount and wants to earn interest on it. He wants to earn maximum interest and the safety of the amount also.</a:t>
            </a:r>
          </a:p>
        </p:txBody>
      </p:sp>
    </p:spTree>
    <p:extLst>
      <p:ext uri="{BB962C8B-B14F-4D97-AF65-F5344CB8AC3E}">
        <p14:creationId xmlns:p14="http://schemas.microsoft.com/office/powerpoint/2010/main" val="3282165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A99048-3A86-7DD4-E644-248174AC0C5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83C6D722-B8E3-237E-FEA8-A0C20059A88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xmlns="" id="{8FF31D75-1ECB-D330-1E71-E34BC2B75D02}"/>
              </a:ext>
            </a:extLst>
          </p:cNvPr>
          <p:cNvPicPr>
            <a:picLocks noChangeAspect="1"/>
          </p:cNvPicPr>
          <p:nvPr/>
        </p:nvPicPr>
        <p:blipFill>
          <a:blip r:embed="rId2"/>
          <a:stretch>
            <a:fillRect/>
          </a:stretch>
        </p:blipFill>
        <p:spPr>
          <a:xfrm>
            <a:off x="36513" y="151985"/>
            <a:ext cx="12155487" cy="6854653"/>
          </a:xfrm>
          <a:prstGeom prst="rect">
            <a:avLst/>
          </a:prstGeom>
        </p:spPr>
      </p:pic>
    </p:spTree>
    <p:extLst>
      <p:ext uri="{BB962C8B-B14F-4D97-AF65-F5344CB8AC3E}">
        <p14:creationId xmlns:p14="http://schemas.microsoft.com/office/powerpoint/2010/main" val="3888951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90FEBD-0B46-FF06-C8B4-C4EC38276EB5}"/>
              </a:ext>
            </a:extLst>
          </p:cNvPr>
          <p:cNvSpPr>
            <a:spLocks noGrp="1"/>
          </p:cNvSpPr>
          <p:nvPr>
            <p:ph type="title"/>
          </p:nvPr>
        </p:nvSpPr>
        <p:spPr>
          <a:xfrm>
            <a:off x="215657" y="208044"/>
            <a:ext cx="13704538" cy="2193921"/>
          </a:xfrm>
        </p:spPr>
        <p:txBody>
          <a:bodyPr/>
          <a:lstStyle/>
          <a:p>
            <a:r>
              <a:rPr lang="en-IN" dirty="0"/>
              <a:t>DURING 1990</a:t>
            </a:r>
            <a:br>
              <a:rPr lang="en-IN" dirty="0"/>
            </a:br>
            <a:endParaRPr lang="en-IN" dirty="0"/>
          </a:p>
        </p:txBody>
      </p:sp>
      <p:sp>
        <p:nvSpPr>
          <p:cNvPr id="3" name="Content Placeholder 2">
            <a:extLst>
              <a:ext uri="{FF2B5EF4-FFF2-40B4-BE49-F238E27FC236}">
                <a16:creationId xmlns:a16="http://schemas.microsoft.com/office/drawing/2014/main" xmlns="" id="{3EF6A56B-38D1-428A-174A-AC7945FA1874}"/>
              </a:ext>
            </a:extLst>
          </p:cNvPr>
          <p:cNvSpPr>
            <a:spLocks noGrp="1"/>
          </p:cNvSpPr>
          <p:nvPr>
            <p:ph idx="1"/>
          </p:nvPr>
        </p:nvSpPr>
        <p:spPr/>
        <p:txBody>
          <a:bodyPr/>
          <a:lstStyle/>
          <a:p>
            <a:endParaRPr lang="en-IN"/>
          </a:p>
        </p:txBody>
      </p:sp>
      <p:pic>
        <p:nvPicPr>
          <p:cNvPr id="1026" name="Picture 2" descr="SBI Bank Customers Alert! SBI says update KYC or bank may freeze your  accounts. Check details | Business News – India TV">
            <a:extLst>
              <a:ext uri="{FF2B5EF4-FFF2-40B4-BE49-F238E27FC236}">
                <a16:creationId xmlns:a16="http://schemas.microsoft.com/office/drawing/2014/main" xmlns="" id="{9877FAEE-A862-8B2C-965F-FD838804C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1" y="1496676"/>
            <a:ext cx="11874742" cy="5170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666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1C7B46-7490-47CD-EC14-42D40C5064FC}"/>
              </a:ext>
            </a:extLst>
          </p:cNvPr>
          <p:cNvSpPr>
            <a:spLocks noGrp="1"/>
          </p:cNvSpPr>
          <p:nvPr>
            <p:ph type="title"/>
          </p:nvPr>
        </p:nvSpPr>
        <p:spPr/>
        <p:txBody>
          <a:bodyPr/>
          <a:lstStyle/>
          <a:p>
            <a:r>
              <a:rPr lang="en-IN" dirty="0"/>
              <a:t>2000s</a:t>
            </a:r>
          </a:p>
        </p:txBody>
      </p:sp>
      <p:sp>
        <p:nvSpPr>
          <p:cNvPr id="3" name="Content Placeholder 2">
            <a:extLst>
              <a:ext uri="{FF2B5EF4-FFF2-40B4-BE49-F238E27FC236}">
                <a16:creationId xmlns:a16="http://schemas.microsoft.com/office/drawing/2014/main" xmlns="" id="{FFE7AD2A-2FE6-DC35-99F2-0A80ED1FC2FD}"/>
              </a:ext>
            </a:extLst>
          </p:cNvPr>
          <p:cNvSpPr>
            <a:spLocks noGrp="1"/>
          </p:cNvSpPr>
          <p:nvPr>
            <p:ph idx="1"/>
          </p:nvPr>
        </p:nvSpPr>
        <p:spPr/>
        <p:txBody>
          <a:bodyPr>
            <a:normAutofit fontScale="92500" lnSpcReduction="20000"/>
          </a:bodyPr>
          <a:lstStyle/>
          <a:p>
            <a:r>
              <a:rPr lang="en-IN" dirty="0"/>
              <a:t>www.yahoo.com      $$$</a:t>
            </a:r>
          </a:p>
          <a:p>
            <a:r>
              <a:rPr lang="en-IN" dirty="0"/>
              <a:t>      www.msn.com   	   Hotmail.com 			   gmail.com  </a:t>
            </a:r>
          </a:p>
          <a:p>
            <a:r>
              <a:rPr lang="en-IN" dirty="0"/>
              <a:t> 		@@@@   			 www.sbi.com </a:t>
            </a:r>
          </a:p>
          <a:p>
            <a:r>
              <a:rPr lang="en-IN" dirty="0"/>
              <a:t>  			www.canbank.com</a:t>
            </a:r>
          </a:p>
          <a:p>
            <a:r>
              <a:rPr lang="en-IN" dirty="0"/>
              <a:t>        						 		   www.rbi.com		@@@</a:t>
            </a:r>
          </a:p>
          <a:p>
            <a:r>
              <a:rPr lang="en-IN" dirty="0"/>
              <a:t>                                www.icicibank.com</a:t>
            </a:r>
          </a:p>
          <a:p>
            <a:r>
              <a:rPr lang="en-IN" dirty="0"/>
              <a:t>     www.hdfcbank.com                                  </a:t>
            </a:r>
            <a:r>
              <a:rPr lang="en-IN" dirty="0">
                <a:hlinkClick r:id="rId2"/>
              </a:rPr>
              <a:t>www.pnb.com</a:t>
            </a:r>
            <a:endParaRPr lang="en-IN" dirty="0"/>
          </a:p>
          <a:p>
            <a:endParaRPr lang="en-IN" dirty="0"/>
          </a:p>
          <a:p>
            <a:r>
              <a:rPr lang="en-IN" dirty="0"/>
              <a:t>                              www.karnatakabank.com</a:t>
            </a:r>
          </a:p>
          <a:p>
            <a:r>
              <a:rPr lang="en-IN" dirty="0"/>
              <a:t>                                          </a:t>
            </a:r>
          </a:p>
        </p:txBody>
      </p:sp>
    </p:spTree>
    <p:extLst>
      <p:ext uri="{BB962C8B-B14F-4D97-AF65-F5344CB8AC3E}">
        <p14:creationId xmlns:p14="http://schemas.microsoft.com/office/powerpoint/2010/main" val="2210794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6BE620-FF75-DC51-A2E8-938B2CFFF232}"/>
              </a:ext>
            </a:extLst>
          </p:cNvPr>
          <p:cNvSpPr>
            <a:spLocks noGrp="1"/>
          </p:cNvSpPr>
          <p:nvPr>
            <p:ph type="title"/>
          </p:nvPr>
        </p:nvSpPr>
        <p:spPr>
          <a:xfrm>
            <a:off x="838200" y="365125"/>
            <a:ext cx="10515600" cy="5071171"/>
          </a:xfrm>
        </p:spPr>
        <p:txBody>
          <a:bodyPr>
            <a:normAutofit/>
          </a:bodyPr>
          <a:lstStyle/>
          <a:p>
            <a:r>
              <a:rPr lang="en-IN" dirty="0"/>
              <a:t> we seek information from the net. This process evolving day by day , as the technology changes. It evolved thru search engine (google , </a:t>
            </a:r>
            <a:r>
              <a:rPr lang="en-IN" dirty="0" err="1"/>
              <a:t>bing</a:t>
            </a:r>
            <a:r>
              <a:rPr lang="en-IN" dirty="0"/>
              <a:t> etc). It searches the </a:t>
            </a:r>
            <a:r>
              <a:rPr lang="en-IN" dirty="0" err="1"/>
              <a:t>feedin</a:t>
            </a:r>
            <a:r>
              <a:rPr lang="en-IN" dirty="0"/>
              <a:t> key words thru all the websites where its used most number of times and it throws them on the screen.</a:t>
            </a:r>
            <a:br>
              <a:rPr lang="en-IN" dirty="0"/>
            </a:br>
            <a:endParaRPr lang="en-IN" dirty="0"/>
          </a:p>
        </p:txBody>
      </p:sp>
      <p:sp>
        <p:nvSpPr>
          <p:cNvPr id="3" name="Content Placeholder 2">
            <a:extLst>
              <a:ext uri="{FF2B5EF4-FFF2-40B4-BE49-F238E27FC236}">
                <a16:creationId xmlns:a16="http://schemas.microsoft.com/office/drawing/2014/main" xmlns="" id="{3F629D80-5930-7C91-351A-B7EB257D7DC2}"/>
              </a:ext>
            </a:extLst>
          </p:cNvPr>
          <p:cNvSpPr>
            <a:spLocks noGrp="1"/>
          </p:cNvSpPr>
          <p:nvPr>
            <p:ph idx="1"/>
          </p:nvPr>
        </p:nvSpPr>
        <p:spPr>
          <a:xfrm>
            <a:off x="838200" y="864296"/>
            <a:ext cx="10515600" cy="5312667"/>
          </a:xfrm>
        </p:spPr>
        <p:txBody>
          <a:bodyPr/>
          <a:lstStyle/>
          <a:p>
            <a:endParaRPr lang="en-IN" dirty="0"/>
          </a:p>
          <a:p>
            <a:endParaRPr lang="en-IN" dirty="0"/>
          </a:p>
        </p:txBody>
      </p:sp>
    </p:spTree>
    <p:extLst>
      <p:ext uri="{BB962C8B-B14F-4D97-AF65-F5344CB8AC3E}">
        <p14:creationId xmlns:p14="http://schemas.microsoft.com/office/powerpoint/2010/main" val="4144870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1623BC-EE2B-C74A-D429-B1C2CCCF415C}"/>
              </a:ext>
            </a:extLst>
          </p:cNvPr>
          <p:cNvSpPr>
            <a:spLocks noGrp="1"/>
          </p:cNvSpPr>
          <p:nvPr>
            <p:ph type="title"/>
          </p:nvPr>
        </p:nvSpPr>
        <p:spPr>
          <a:xfrm>
            <a:off x="437367" y="2981194"/>
            <a:ext cx="10515600" cy="1325563"/>
          </a:xfrm>
        </p:spPr>
        <p:txBody>
          <a:bodyPr/>
          <a:lstStyle/>
          <a:p>
            <a:r>
              <a:rPr lang="en-IN" dirty="0"/>
              <a:t>Lets search  </a:t>
            </a:r>
            <a:r>
              <a:rPr lang="en-IN" dirty="0" err="1"/>
              <a:t>Fd</a:t>
            </a:r>
            <a:r>
              <a:rPr lang="en-IN" dirty="0"/>
              <a:t> rates on google search engine</a:t>
            </a:r>
          </a:p>
        </p:txBody>
      </p:sp>
      <p:sp>
        <p:nvSpPr>
          <p:cNvPr id="3" name="Content Placeholder 2">
            <a:extLst>
              <a:ext uri="{FF2B5EF4-FFF2-40B4-BE49-F238E27FC236}">
                <a16:creationId xmlns:a16="http://schemas.microsoft.com/office/drawing/2014/main" xmlns="" id="{A5C283AC-BD14-86E9-75D5-2642F85A5434}"/>
              </a:ext>
            </a:extLst>
          </p:cNvPr>
          <p:cNvSpPr>
            <a:spLocks noGrp="1"/>
          </p:cNvSpPr>
          <p:nvPr>
            <p:ph idx="1"/>
          </p:nvPr>
        </p:nvSpPr>
        <p:spPr>
          <a:xfrm>
            <a:off x="550102" y="939452"/>
            <a:ext cx="10515600" cy="1711227"/>
          </a:xfrm>
        </p:spPr>
        <p:txBody>
          <a:bodyPr>
            <a:normAutofit lnSpcReduction="10000"/>
          </a:bodyPr>
          <a:lstStyle/>
          <a:p>
            <a:pPr marL="0" lvl="7" indent="0">
              <a:buNone/>
            </a:pPr>
            <a:r>
              <a:rPr lang="en-IN" sz="6000" b="1" dirty="0"/>
              <a:t>2010s</a:t>
            </a:r>
          </a:p>
          <a:p>
            <a:pPr marL="0" lvl="7" indent="0">
              <a:buNone/>
            </a:pPr>
            <a:r>
              <a:rPr lang="en-IN" sz="6000" dirty="0"/>
              <a:t>The search engines</a:t>
            </a:r>
          </a:p>
          <a:p>
            <a:pPr marL="3657600" lvl="8" indent="0">
              <a:buNone/>
            </a:pPr>
            <a:endParaRPr lang="en-IN" sz="6000" b="1" dirty="0"/>
          </a:p>
        </p:txBody>
      </p:sp>
    </p:spTree>
    <p:extLst>
      <p:ext uri="{BB962C8B-B14F-4D97-AF65-F5344CB8AC3E}">
        <p14:creationId xmlns:p14="http://schemas.microsoft.com/office/powerpoint/2010/main" val="1104767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13B2B-33D9-79D4-8659-88B9E62305FA}"/>
              </a:ext>
            </a:extLst>
          </p:cNvPr>
          <p:cNvSpPr>
            <a:spLocks noGrp="1"/>
          </p:cNvSpPr>
          <p:nvPr>
            <p:ph type="title"/>
          </p:nvPr>
        </p:nvSpPr>
        <p:spPr>
          <a:xfrm>
            <a:off x="838200" y="365125"/>
            <a:ext cx="10515600" cy="5472004"/>
          </a:xfrm>
        </p:spPr>
        <p:txBody>
          <a:bodyPr>
            <a:normAutofit fontScale="90000"/>
          </a:bodyPr>
          <a:lstStyle/>
          <a:p>
            <a:r>
              <a:rPr lang="en-IN" dirty="0"/>
              <a:t>Companies develop </a:t>
            </a:r>
            <a:r>
              <a:rPr lang="en-IN" dirty="0" err="1"/>
              <a:t>chabots</a:t>
            </a:r>
            <a:r>
              <a:rPr lang="en-IN" dirty="0"/>
              <a:t> to automate the process of interaction between the staff and the customers</a:t>
            </a:r>
            <a:br>
              <a:rPr lang="en-IN" dirty="0"/>
            </a:br>
            <a:r>
              <a:rPr lang="en-IN" dirty="0"/>
              <a:t>Lets take example of a bank, where in 5000 employees work, and thru the day they answer customer queries like account opening, </a:t>
            </a:r>
            <a:r>
              <a:rPr lang="en-IN" dirty="0" err="1"/>
              <a:t>fds</a:t>
            </a:r>
            <a:r>
              <a:rPr lang="en-IN" dirty="0"/>
              <a:t>, where is the branch , complaints,  loans.</a:t>
            </a:r>
            <a:br>
              <a:rPr lang="en-IN" dirty="0"/>
            </a:br>
            <a:r>
              <a:rPr lang="en-IN" dirty="0"/>
              <a:t>These are the interactions happen between the customers and the bank staff.</a:t>
            </a:r>
            <a:br>
              <a:rPr lang="en-IN" dirty="0"/>
            </a:br>
            <a:r>
              <a:rPr lang="en-IN" dirty="0"/>
              <a:t>This process is </a:t>
            </a:r>
            <a:r>
              <a:rPr lang="en-IN" dirty="0" err="1"/>
              <a:t>automatedd</a:t>
            </a:r>
            <a:r>
              <a:rPr lang="en-IN" dirty="0"/>
              <a:t> thru </a:t>
            </a:r>
            <a:r>
              <a:rPr lang="en-IN" b="1" dirty="0"/>
              <a:t>CHAT BOX</a:t>
            </a:r>
          </a:p>
        </p:txBody>
      </p:sp>
      <p:sp>
        <p:nvSpPr>
          <p:cNvPr id="3" name="Content Placeholder 2">
            <a:extLst>
              <a:ext uri="{FF2B5EF4-FFF2-40B4-BE49-F238E27FC236}">
                <a16:creationId xmlns:a16="http://schemas.microsoft.com/office/drawing/2014/main" xmlns="" id="{9219E5EE-CD3F-8A64-FE0F-0EA87D34CD3E}"/>
              </a:ext>
            </a:extLst>
          </p:cNvPr>
          <p:cNvSpPr>
            <a:spLocks noGrp="1"/>
          </p:cNvSpPr>
          <p:nvPr>
            <p:ph idx="1"/>
          </p:nvPr>
        </p:nvSpPr>
        <p:spPr/>
        <p:txBody>
          <a:bodyPr/>
          <a:lstStyle/>
          <a:p>
            <a:r>
              <a:rPr lang="en-IN" dirty="0"/>
              <a:t>  </a:t>
            </a:r>
          </a:p>
        </p:txBody>
      </p:sp>
    </p:spTree>
    <p:extLst>
      <p:ext uri="{BB962C8B-B14F-4D97-AF65-F5344CB8AC3E}">
        <p14:creationId xmlns:p14="http://schemas.microsoft.com/office/powerpoint/2010/main" val="2291347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03ED7-48FF-6F60-1DC2-DB2B74CC9FE9}"/>
              </a:ext>
            </a:extLst>
          </p:cNvPr>
          <p:cNvSpPr>
            <a:spLocks noGrp="1"/>
          </p:cNvSpPr>
          <p:nvPr>
            <p:ph type="title"/>
          </p:nvPr>
        </p:nvSpPr>
        <p:spPr>
          <a:xfrm>
            <a:off x="838200" y="365125"/>
            <a:ext cx="10515600" cy="5811838"/>
          </a:xfrm>
        </p:spPr>
        <p:txBody>
          <a:bodyPr/>
          <a:lstStyle/>
          <a:p>
            <a:r>
              <a:rPr lang="en-IN" dirty="0"/>
              <a:t>Lets have quick demo of chatbot</a:t>
            </a:r>
            <a:br>
              <a:rPr lang="en-IN" dirty="0"/>
            </a:br>
            <a:r>
              <a:rPr lang="en-IN" dirty="0"/>
              <a:t>ex : </a:t>
            </a:r>
            <a:r>
              <a:rPr lang="en-IN" dirty="0" err="1"/>
              <a:t>kotak</a:t>
            </a:r>
            <a:r>
              <a:rPr lang="en-IN" dirty="0"/>
              <a:t> </a:t>
            </a:r>
            <a:r>
              <a:rPr lang="en-IN" dirty="0" err="1"/>
              <a:t>keya</a:t>
            </a:r>
            <a:endParaRPr lang="en-IN" dirty="0"/>
          </a:p>
        </p:txBody>
      </p:sp>
    </p:spTree>
    <p:extLst>
      <p:ext uri="{BB962C8B-B14F-4D97-AF65-F5344CB8AC3E}">
        <p14:creationId xmlns:p14="http://schemas.microsoft.com/office/powerpoint/2010/main" val="1202241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391</Words>
  <Application>Microsoft Office PowerPoint</Application>
  <PresentationFormat>Widescreen</PresentationFormat>
  <Paragraphs>44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Roboto</vt:lpstr>
      <vt:lpstr>Söhne</vt:lpstr>
      <vt:lpstr>Office Theme</vt:lpstr>
      <vt:lpstr>Chat  GPT Chandrakant SM Keonics Hubli</vt:lpstr>
      <vt:lpstr>PROBLEM and how technology solves it</vt:lpstr>
      <vt:lpstr>PowerPoint Presentation</vt:lpstr>
      <vt:lpstr>DURING 1990 </vt:lpstr>
      <vt:lpstr>2000s</vt:lpstr>
      <vt:lpstr> we seek information from the net. This process evolving day by day , as the technology changes. It evolved thru search engine (google , bing etc). It searches the feedin key words thru all the websites where its used most number of times and it throws them on the screen. </vt:lpstr>
      <vt:lpstr>Lets search  Fd rates on google search engine</vt:lpstr>
      <vt:lpstr>Companies develop chabots to automate the process of interaction between the staff and the customers Lets take example of a bank, where in 5000 employees work, and thru the day they answer customer queries like account opening, fds, where is the branch , complaints,  loans. These are the interactions happen between the customers and the bank staff. This process is automatedd thru CHAT BOX</vt:lpstr>
      <vt:lpstr>Lets have quick demo of chatbot ex : kotak keya</vt:lpstr>
      <vt:lpstr>GPT: Generative Pre-trained Text open AI </vt:lpstr>
      <vt:lpstr>How chat gpt is trained?</vt:lpstr>
      <vt:lpstr>Future of chat gpt.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GPT Chandrakant SM Keonics Hubli</dc:title>
  <dc:creator>rashmi vernekar</dc:creator>
  <cp:lastModifiedBy>Microsoft account</cp:lastModifiedBy>
  <cp:revision>8</cp:revision>
  <dcterms:created xsi:type="dcterms:W3CDTF">2023-04-19T08:04:42Z</dcterms:created>
  <dcterms:modified xsi:type="dcterms:W3CDTF">2023-04-25T10:00:07Z</dcterms:modified>
</cp:coreProperties>
</file>