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4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4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9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11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1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8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3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4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06D9-3197-49F8-B54B-F81A5F66F4F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9C13-9DE7-4E68-807A-AE3277297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4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endParaRPr lang="en-US" dirty="0" smtClean="0"/>
          </a:p>
        </p:txBody>
      </p:sp>
      <p:pic>
        <p:nvPicPr>
          <p:cNvPr id="5" name="Picture 2" descr="Textile Shop Interior Design In Kerala - yulianisj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1" y="282547"/>
            <a:ext cx="11233398" cy="601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28448" y="4953828"/>
            <a:ext cx="9144000" cy="827881"/>
          </a:xfrm>
        </p:spPr>
        <p:txBody>
          <a:bodyPr>
            <a:noAutofit/>
          </a:bodyPr>
          <a:lstStyle/>
          <a:p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HUBLI SILKS </a:t>
            </a:r>
            <a:endParaRPr lang="en-I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1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2164977"/>
            <a:ext cx="9883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Feature1: Diverting the buyer about to buy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584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2164977"/>
            <a:ext cx="98835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Feature2: knowing the customer, wife ,children and their age </a:t>
            </a:r>
          </a:p>
          <a:p>
            <a:pPr algn="ctr"/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04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2164977"/>
            <a:ext cx="9883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Feature3:Customer age and background 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032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259" y="2164977"/>
            <a:ext cx="9883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Feature4: 3d printing of the clothes.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531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2164977"/>
            <a:ext cx="9883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Feature5: timing of customer buying during festival time or January first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2555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2164977"/>
            <a:ext cx="988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Feature6: went without buying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879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2164977"/>
            <a:ext cx="9883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Feature7: </a:t>
            </a:r>
            <a:r>
              <a:rPr lang="en-US" sz="6000" dirty="0"/>
              <a:t>I</a:t>
            </a:r>
            <a:r>
              <a:rPr lang="en-US" sz="6000" dirty="0" smtClean="0"/>
              <a:t>maginary appearance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305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2164977"/>
            <a:ext cx="98835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Feature8: diverting the would be buyers from amazon ,</a:t>
            </a:r>
            <a:r>
              <a:rPr lang="en-US" sz="6000" dirty="0" err="1" smtClean="0"/>
              <a:t>flipkart</a:t>
            </a:r>
            <a:r>
              <a:rPr lang="en-US" sz="6000" dirty="0" smtClean="0"/>
              <a:t>, and </a:t>
            </a:r>
            <a:r>
              <a:rPr lang="en-US" sz="6000" dirty="0" err="1" smtClean="0"/>
              <a:t>meesho</a:t>
            </a:r>
            <a:endParaRPr lang="en-US" sz="6000" dirty="0" smtClean="0"/>
          </a:p>
          <a:p>
            <a:pPr algn="ctr"/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657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dc:title>
  <dc:creator>Microsoft account</dc:creator>
  <cp:lastModifiedBy>Microsoft account</cp:lastModifiedBy>
  <cp:revision>5</cp:revision>
  <dcterms:created xsi:type="dcterms:W3CDTF">2023-04-18T10:20:32Z</dcterms:created>
  <dcterms:modified xsi:type="dcterms:W3CDTF">2023-04-18T12:09:34Z</dcterms:modified>
</cp:coreProperties>
</file>