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8" r:id="rId4"/>
    <p:sldId id="258" r:id="rId6"/>
    <p:sldId id="264" r:id="rId7"/>
    <p:sldId id="274" r:id="rId8"/>
    <p:sldId id="270" r:id="rId9"/>
    <p:sldId id="275" r:id="rId10"/>
    <p:sldId id="268" r:id="rId11"/>
    <p:sldId id="27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4BA0-AD16-4D1C-8FCF-F655AD4B41F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15419-00B7-4EE1-AF05-A1AF9BE8F98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15419-00B7-4EE1-AF05-A1AF9BE8F98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15419-00B7-4EE1-AF05-A1AF9BE8F98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84" y="-818148"/>
            <a:ext cx="11899232" cy="7772401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rgbClr val="7030A0"/>
              </a:solidFill>
            </a:endParaRPr>
          </a:p>
          <a:p>
            <a:pPr algn="ctr"/>
            <a:endParaRPr lang="en-US" sz="5400" b="1" dirty="0">
              <a:solidFill>
                <a:srgbClr val="7030A0"/>
              </a:solidFill>
            </a:endParaRPr>
          </a:p>
          <a:p>
            <a:pPr algn="ctr"/>
            <a:r>
              <a:rPr lang="en-US" sz="5400" b="1" dirty="0">
                <a:solidFill>
                  <a:srgbClr val="7030A0"/>
                </a:solidFill>
              </a:rPr>
              <a:t>Technologies used in  Customer Journey </a:t>
            </a:r>
            <a:endParaRPr lang="en-US" sz="5400" b="1" dirty="0">
              <a:solidFill>
                <a:srgbClr val="7030A0"/>
              </a:solidFill>
            </a:endParaRPr>
          </a:p>
          <a:p>
            <a:pPr algn="ctr"/>
            <a:r>
              <a:rPr lang="en-US" sz="4000" b="1" dirty="0">
                <a:solidFill>
                  <a:srgbClr val="7030A0"/>
                </a:solidFill>
              </a:rPr>
              <a:t>A presentation by </a:t>
            </a:r>
            <a:endParaRPr lang="en-US" sz="4000" b="1" dirty="0">
              <a:solidFill>
                <a:srgbClr val="7030A0"/>
              </a:solidFill>
            </a:endParaRP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Chandrakant SM , Vinaya ,</a:t>
            </a:r>
            <a:r>
              <a:rPr lang="en-US" sz="2400" b="1" dirty="0" smtClean="0">
                <a:solidFill>
                  <a:srgbClr val="7030A0"/>
                </a:solidFill>
              </a:rPr>
              <a:t>priyanka B,  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Tabrez,  Shankar, Gourav P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en-US" sz="4000" b="1" dirty="0">
                <a:solidFill>
                  <a:srgbClr val="7030A0"/>
                </a:solidFill>
              </a:rPr>
              <a:t>KEONICS HUBLI</a:t>
            </a:r>
            <a:endParaRPr lang="en-US" sz="4000" b="1" dirty="0">
              <a:solidFill>
                <a:srgbClr val="7030A0"/>
              </a:solidFill>
            </a:endParaRPr>
          </a:p>
          <a:p>
            <a:pPr algn="ctr"/>
            <a:endParaRPr lang="en-US" sz="4800" b="1" dirty="0">
              <a:solidFill>
                <a:srgbClr val="7030A0"/>
              </a:solidFill>
            </a:endParaRPr>
          </a:p>
          <a:p>
            <a:endParaRPr lang="en-IN" sz="4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en-US" sz="12800" b="1" dirty="0"/>
          </a:p>
          <a:p>
            <a:pPr algn="ctr"/>
            <a:r>
              <a:rPr lang="en-US" sz="12800" b="1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  <a:endParaRPr lang="en-US" sz="1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2800" b="1" dirty="0">
                <a:solidFill>
                  <a:schemeClr val="accent1">
                    <a:lumMod val="75000"/>
                  </a:schemeClr>
                </a:solidFill>
              </a:rPr>
              <a:t>YOU</a:t>
            </a:r>
            <a:endParaRPr lang="en-IN" sz="1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513471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CUSTOMER JOURNEY</a:t>
            </a:r>
            <a:endParaRPr lang="en-IN" sz="8000" b="1" dirty="0">
              <a:solidFill>
                <a:srgbClr val="7030A0"/>
              </a:solidFill>
            </a:endParaRPr>
          </a:p>
        </p:txBody>
      </p:sp>
      <p:sp>
        <p:nvSpPr>
          <p:cNvPr id="3" name="Rounded Rectangle 9"/>
          <p:cNvSpPr/>
          <p:nvPr/>
        </p:nvSpPr>
        <p:spPr>
          <a:xfrm>
            <a:off x="193307" y="2422482"/>
            <a:ext cx="11451101" cy="364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7030A0"/>
                </a:solidFill>
              </a:rPr>
              <a:t>CUSTOMER JOURNEY</a:t>
            </a:r>
            <a:endParaRPr lang="en-US" sz="5000" b="1" dirty="0">
              <a:solidFill>
                <a:srgbClr val="7030A0"/>
              </a:solidFill>
            </a:endParaRPr>
          </a:p>
          <a:p>
            <a:pPr algn="ctr"/>
            <a:r>
              <a:rPr lang="en-US" sz="8000" b="1" dirty="0">
                <a:solidFill>
                  <a:srgbClr val="7030A0"/>
                </a:solidFill>
              </a:rPr>
              <a:t>Mapping software</a:t>
            </a:r>
            <a:endParaRPr lang="en-IN" sz="8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710285" y="2108981"/>
            <a:ext cx="4023366" cy="116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Consideration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IN" sz="3000" dirty="0">
                <a:solidFill>
                  <a:srgbClr val="7030A0"/>
                </a:solidFill>
              </a:rPr>
              <a:t>120</a:t>
            </a:r>
            <a:endParaRPr lang="en-IN" sz="3000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5754" y="3516923"/>
            <a:ext cx="3981157" cy="1219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Service</a:t>
            </a:r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3000" dirty="0">
                <a:solidFill>
                  <a:srgbClr val="7030A0"/>
                </a:solidFill>
              </a:rPr>
              <a:t>80</a:t>
            </a: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10284" y="5094849"/>
            <a:ext cx="4023367" cy="136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Advocacy</a:t>
            </a:r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3000" dirty="0">
                <a:solidFill>
                  <a:srgbClr val="7030A0"/>
                </a:solidFill>
              </a:rPr>
              <a:t>30</a:t>
            </a: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10284" y="3516923"/>
            <a:ext cx="4023367" cy="1219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Application</a:t>
            </a:r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IN" sz="3000" dirty="0">
                <a:solidFill>
                  <a:srgbClr val="7030A0"/>
                </a:solidFill>
              </a:rPr>
              <a:t>100</a:t>
            </a:r>
            <a:endParaRPr lang="en-IN" sz="3000" dirty="0">
              <a:solidFill>
                <a:srgbClr val="7030A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95754" y="5094849"/>
            <a:ext cx="3981157" cy="136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Loyalty</a:t>
            </a:r>
            <a:endParaRPr lang="en-US" sz="2000" dirty="0">
              <a:solidFill>
                <a:srgbClr val="7030A0"/>
              </a:solidFill>
            </a:endParaRPr>
          </a:p>
          <a:p>
            <a:pPr algn="ctr"/>
            <a:r>
              <a:rPr lang="en-IN" sz="3000" dirty="0">
                <a:solidFill>
                  <a:srgbClr val="7030A0"/>
                </a:solidFill>
              </a:rPr>
              <a:t>60</a:t>
            </a:r>
            <a:endParaRPr lang="en-IN" sz="3000" dirty="0">
              <a:solidFill>
                <a:srgbClr val="7030A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5754" y="2114842"/>
            <a:ext cx="3981157" cy="1162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Awareness</a:t>
            </a:r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3000" dirty="0">
                <a:solidFill>
                  <a:srgbClr val="7030A0"/>
                </a:solidFill>
              </a:rPr>
              <a:t>150</a:t>
            </a:r>
            <a:endParaRPr lang="en-US" sz="3000" dirty="0">
              <a:solidFill>
                <a:srgbClr val="7030A0"/>
              </a:solidFill>
            </a:endParaRPr>
          </a:p>
          <a:p>
            <a:pPr algn="ctr"/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5760" y="513471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CUSTOMER JOURNEY</a:t>
            </a:r>
            <a:endParaRPr lang="en-IN" sz="8000" b="1" dirty="0">
              <a:solidFill>
                <a:srgbClr val="7030A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697414" y="2356338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697413" y="4134740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18514" y="5855685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11085341" y="2504048"/>
            <a:ext cx="731520" cy="20316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148348" y="4276571"/>
            <a:ext cx="856849" cy="20316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8597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Awareness</a:t>
            </a:r>
            <a:endParaRPr lang="en-IN" sz="3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65760" y="1392702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Big data: </a:t>
            </a:r>
            <a:r>
              <a:rPr lang="en-US" sz="2400" dirty="0">
                <a:solidFill>
                  <a:srgbClr val="7030A0"/>
                </a:solidFill>
              </a:rPr>
              <a:t>Ai will scan through the big data, data analytics. Automated E-mail systems. Mass SMSing system.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Recommendation engines:</a:t>
            </a:r>
            <a:r>
              <a:rPr lang="en-US" sz="2400" dirty="0">
                <a:solidFill>
                  <a:srgbClr val="7030A0"/>
                </a:solidFill>
              </a:rPr>
              <a:t> based on customer segregation, AI can recommend our services suitable to him. Direct communication.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Digital marketing :</a:t>
            </a:r>
            <a:r>
              <a:rPr lang="en-US" sz="2400" dirty="0">
                <a:solidFill>
                  <a:srgbClr val="7030A0"/>
                </a:solidFill>
              </a:rPr>
              <a:t>one advertise does not suit all.so will try to customize ads to the maximum extent possible. Social media platforms.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Evaluation </a:t>
            </a:r>
            <a:r>
              <a:rPr lang="en-US" sz="3200" b="1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7030A0"/>
                </a:solidFill>
              </a:rPr>
              <a:t>Evaluate communication performance through </a:t>
            </a:r>
            <a:r>
              <a:rPr lang="en-US" sz="2400" dirty="0" smtClean="0">
                <a:solidFill>
                  <a:srgbClr val="7030A0"/>
                </a:solidFill>
              </a:rPr>
              <a:t>AI. It repeats in every phase.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77363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consideration 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65760" y="1484143"/>
            <a:ext cx="11451100" cy="537385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.Comparative analysis assistance : </a:t>
            </a:r>
            <a:r>
              <a:rPr lang="en-US" sz="2400" dirty="0">
                <a:solidFill>
                  <a:srgbClr val="7030A0"/>
                </a:solidFill>
              </a:rPr>
              <a:t>E-commerce, web  scrapping </a:t>
            </a:r>
            <a:r>
              <a:rPr lang="en-US" sz="2400" dirty="0" smtClean="0">
                <a:solidFill>
                  <a:srgbClr val="7030A0"/>
                </a:solidFill>
              </a:rPr>
              <a:t> and </a:t>
            </a:r>
            <a:r>
              <a:rPr lang="en-US" sz="2400" dirty="0" err="1" smtClean="0">
                <a:solidFill>
                  <a:srgbClr val="7030A0"/>
                </a:solidFill>
              </a:rPr>
              <a:t>chatbot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.Store experience: </a:t>
            </a:r>
            <a:r>
              <a:rPr lang="en-US" sz="2400" dirty="0">
                <a:solidFill>
                  <a:srgbClr val="7030A0"/>
                </a:solidFill>
              </a:rPr>
              <a:t>AI analyzing eye movements, steps in shop, where he   stands. IOT. Speech recognition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.Inform to salesman : </a:t>
            </a:r>
            <a:r>
              <a:rPr lang="en-US" sz="2400" dirty="0">
                <a:solidFill>
                  <a:srgbClr val="7030A0"/>
                </a:solidFill>
              </a:rPr>
              <a:t>inform in which stage customer is in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.Cyber security: </a:t>
            </a:r>
            <a:r>
              <a:rPr lang="en-US" sz="2400" dirty="0" smtClean="0">
                <a:solidFill>
                  <a:srgbClr val="7030A0"/>
                </a:solidFill>
              </a:rPr>
              <a:t>it runs in all phases. more of giving protection to company resources.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pPr algn="ctr"/>
            <a:endParaRPr lang="en-IN" sz="4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purchase</a:t>
            </a:r>
            <a:endParaRPr lang="en-IN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92702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Intelligent pricing </a:t>
            </a:r>
            <a:r>
              <a:rPr lang="en-US" sz="3200" b="1" dirty="0" smtClean="0">
                <a:solidFill>
                  <a:srgbClr val="7030A0"/>
                </a:solidFill>
              </a:rPr>
              <a:t>system: </a:t>
            </a:r>
            <a:r>
              <a:rPr lang="en-US" sz="2400" dirty="0" smtClean="0">
                <a:solidFill>
                  <a:srgbClr val="7030A0"/>
                </a:solidFill>
              </a:rPr>
              <a:t>inventory, demand.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Chatbot :</a:t>
            </a:r>
            <a:r>
              <a:rPr lang="en-US" sz="2400" b="1" dirty="0">
                <a:solidFill>
                  <a:srgbClr val="7030A0"/>
                </a:solidFill>
              </a:rPr>
              <a:t>in mobile app, or our company </a:t>
            </a:r>
            <a:r>
              <a:rPr lang="en-US" sz="2400" b="1" dirty="0" smtClean="0">
                <a:solidFill>
                  <a:srgbClr val="7030A0"/>
                </a:solidFill>
              </a:rPr>
              <a:t>website</a:t>
            </a:r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Augmented reality: ex </a:t>
            </a:r>
            <a:r>
              <a:rPr lang="en-US" sz="2400" dirty="0">
                <a:solidFill>
                  <a:srgbClr val="7030A0"/>
                </a:solidFill>
              </a:rPr>
              <a:t>: lenskart. 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3d </a:t>
            </a:r>
            <a:r>
              <a:rPr lang="en-US" sz="3200" b="1" dirty="0" smtClean="0">
                <a:solidFill>
                  <a:srgbClr val="7030A0"/>
                </a:solidFill>
              </a:rPr>
              <a:t>printing : </a:t>
            </a:r>
            <a:r>
              <a:rPr lang="en-US" sz="2400" dirty="0" smtClean="0">
                <a:solidFill>
                  <a:srgbClr val="7030A0"/>
                </a:solidFill>
              </a:rPr>
              <a:t>customization of product.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Payments based on fingerprints: </a:t>
            </a:r>
            <a:r>
              <a:rPr lang="en-US" sz="2400" dirty="0">
                <a:solidFill>
                  <a:srgbClr val="7030A0"/>
                </a:solidFill>
              </a:rPr>
              <a:t>on pushcarts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Fraud detection: </a:t>
            </a:r>
            <a:r>
              <a:rPr lang="en-US" sz="2400" dirty="0">
                <a:solidFill>
                  <a:srgbClr val="7030A0"/>
                </a:solidFill>
              </a:rPr>
              <a:t>AI , big data, machine learning.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Robots or drones: </a:t>
            </a:r>
            <a:r>
              <a:rPr lang="en-US" sz="2400" dirty="0">
                <a:solidFill>
                  <a:srgbClr val="7030A0"/>
                </a:solidFill>
              </a:rPr>
              <a:t>giving delivery</a:t>
            </a:r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Blockchain</a:t>
            </a:r>
            <a:r>
              <a:rPr lang="en-US" sz="2400" dirty="0">
                <a:solidFill>
                  <a:srgbClr val="7030A0"/>
                </a:solidFill>
              </a:rPr>
              <a:t>: to facilitate the purchase.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Chatbot Kiu by Ana Rebeca Perez on Dribbbl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75" y="1495802"/>
            <a:ext cx="2577597" cy="193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 Service</a:t>
            </a:r>
            <a:endParaRPr lang="en-IN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66602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Chatbot :installation guides: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Chatbot: usage guides, guarantee, warranty,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IOT</a:t>
            </a:r>
            <a:r>
              <a:rPr lang="en-US" sz="3200" dirty="0">
                <a:solidFill>
                  <a:srgbClr val="7030A0"/>
                </a:solidFill>
              </a:rPr>
              <a:t>:  fitted cameras will beam to ai. Chatbot will callback.</a:t>
            </a:r>
            <a:endParaRPr lang="en-US" sz="3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828" y="98475"/>
            <a:ext cx="11451100" cy="116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0" b="1" dirty="0"/>
              <a:t>Loyalty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78634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Qr </a:t>
            </a:r>
            <a:r>
              <a:rPr lang="en-US" sz="3200" b="1" dirty="0" err="1" smtClean="0">
                <a:solidFill>
                  <a:srgbClr val="7030A0"/>
                </a:solidFill>
              </a:rPr>
              <a:t>code:</a:t>
            </a:r>
            <a:r>
              <a:rPr lang="en-US" sz="2400" dirty="0" err="1" smtClean="0">
                <a:solidFill>
                  <a:srgbClr val="7030A0"/>
                </a:solidFill>
              </a:rPr>
              <a:t>to</a:t>
            </a:r>
            <a:r>
              <a:rPr lang="en-US" sz="2400" dirty="0" smtClean="0">
                <a:solidFill>
                  <a:srgbClr val="7030A0"/>
                </a:solidFill>
              </a:rPr>
              <a:t> scan knowledge about customer history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Chabot RM: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friendly conversation at regular intervals.</a:t>
            </a: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Chatbot</a:t>
            </a:r>
            <a:r>
              <a:rPr lang="en-US" sz="3200" dirty="0">
                <a:solidFill>
                  <a:srgbClr val="7030A0"/>
                </a:solidFill>
              </a:rPr>
              <a:t>:</a:t>
            </a:r>
            <a:r>
              <a:rPr lang="en-US" sz="2400" dirty="0">
                <a:solidFill>
                  <a:srgbClr val="7030A0"/>
                </a:solidFill>
              </a:rPr>
              <a:t> Address customer concerns , worries and convert them to opportunities .  Recommends speakers and offers discount.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Customer relationship management: </a:t>
            </a:r>
            <a:r>
              <a:rPr lang="en-US" sz="2400" dirty="0">
                <a:solidFill>
                  <a:srgbClr val="7030A0"/>
                </a:solidFill>
              </a:rPr>
              <a:t>SAP CRM module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Customised discounted offers</a:t>
            </a:r>
            <a:r>
              <a:rPr lang="en-US" sz="2400" dirty="0" smtClean="0">
                <a:solidFill>
                  <a:srgbClr val="7030A0"/>
                </a:solidFill>
              </a:rPr>
              <a:t>: Through </a:t>
            </a:r>
            <a:r>
              <a:rPr lang="en-US" sz="2400" dirty="0">
                <a:solidFill>
                  <a:srgbClr val="7030A0"/>
                </a:solidFill>
              </a:rPr>
              <a:t>AI.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828" y="98475"/>
            <a:ext cx="11451100" cy="116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/>
              <a:t> 	</a:t>
            </a:r>
            <a:r>
              <a:rPr lang="en-US" sz="8000" b="1" dirty="0"/>
              <a:t>Advocacy 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64566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7030A0"/>
                </a:solidFill>
              </a:rPr>
              <a:t>Chabot</a:t>
            </a:r>
            <a:r>
              <a:rPr lang="en-US" sz="3200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7030A0"/>
                </a:solidFill>
              </a:rPr>
              <a:t>will call the references given by the client ,  build conversations with the prospective client  to create sell opportunities. 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Digital marketing: </a:t>
            </a:r>
            <a:r>
              <a:rPr lang="en-US" sz="2400" dirty="0">
                <a:solidFill>
                  <a:srgbClr val="7030A0"/>
                </a:solidFill>
              </a:rPr>
              <a:t> social media </a:t>
            </a:r>
            <a:r>
              <a:rPr lang="en-US" sz="2400" dirty="0" smtClean="0">
                <a:solidFill>
                  <a:srgbClr val="7030A0"/>
                </a:solidFill>
              </a:rPr>
              <a:t>apps.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AI beautification: </a:t>
            </a:r>
            <a:r>
              <a:rPr lang="en-US" sz="2400" dirty="0">
                <a:solidFill>
                  <a:srgbClr val="7030A0"/>
                </a:solidFill>
              </a:rPr>
              <a:t>will beatify the faces, get the desired expressions on customer </a:t>
            </a:r>
            <a:r>
              <a:rPr lang="en-US" sz="2400" dirty="0" smtClean="0">
                <a:solidFill>
                  <a:srgbClr val="7030A0"/>
                </a:solidFill>
              </a:rPr>
              <a:t>face.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2148</Words>
  <Application>WPS Presentation</Application>
  <PresentationFormat>Widescreen</PresentationFormat>
  <Paragraphs>106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PYTHON</cp:lastModifiedBy>
  <cp:revision>135</cp:revision>
  <dcterms:created xsi:type="dcterms:W3CDTF">2023-05-10T12:50:00Z</dcterms:created>
  <dcterms:modified xsi:type="dcterms:W3CDTF">2023-06-05T10:32:02Z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7BF6507656F349F38BF81FC50DA2F571</vt:lpwstr>
  </property>
  <property fmtid="{D5CDD505-2E9C-101B-9397-08002B2CF9AE}" pid="3" name="KSOProductBuildVer">
    <vt:lpwstr>1033-11.2.0.11537</vt:lpwstr>
  </property>
</Properties>
</file>