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77" r:id="rId2"/>
    <p:sldId id="278" r:id="rId3"/>
    <p:sldId id="269" r:id="rId4"/>
    <p:sldId id="270" r:id="rId5"/>
    <p:sldId id="283" r:id="rId6"/>
    <p:sldId id="288" r:id="rId7"/>
    <p:sldId id="261" r:id="rId8"/>
    <p:sldId id="262" r:id="rId9"/>
    <p:sldId id="263" r:id="rId10"/>
    <p:sldId id="264" r:id="rId11"/>
    <p:sldId id="265" r:id="rId12"/>
    <p:sldId id="281" r:id="rId13"/>
    <p:sldId id="284" r:id="rId14"/>
    <p:sldId id="285" r:id="rId15"/>
    <p:sldId id="28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1" d="100"/>
          <a:sy n="71" d="100"/>
        </p:scale>
        <p:origin x="39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B97633-F3B4-494E-AD4E-EEDAD86A2619}" type="datetimeFigureOut">
              <a:rPr lang="en-IN" smtClean="0"/>
              <a:t>04-06-2023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1F88ED-3856-439F-AFE0-8FFA294C0A31}" type="slidenum">
              <a:rPr lang="en-IN" smtClean="0"/>
              <a:t>‹#›</a:t>
            </a:fld>
            <a:endParaRPr lang="en-IN"/>
          </a:p>
        </p:txBody>
      </p:sp>
    </p:spTree>
    <p:extLst>
      <p:ext uri="{BB962C8B-B14F-4D97-AF65-F5344CB8AC3E}">
        <p14:creationId xmlns:p14="http://schemas.microsoft.com/office/powerpoint/2010/main" val="3051298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3</a:t>
            </a:fld>
            <a:endParaRPr lang="en-US"/>
          </a:p>
        </p:txBody>
      </p:sp>
    </p:spTree>
    <p:extLst>
      <p:ext uri="{BB962C8B-B14F-4D97-AF65-F5344CB8AC3E}">
        <p14:creationId xmlns:p14="http://schemas.microsoft.com/office/powerpoint/2010/main" val="6268061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4</a:t>
            </a:fld>
            <a:endParaRPr lang="en-US"/>
          </a:p>
        </p:txBody>
      </p:sp>
    </p:spTree>
    <p:extLst>
      <p:ext uri="{BB962C8B-B14F-4D97-AF65-F5344CB8AC3E}">
        <p14:creationId xmlns:p14="http://schemas.microsoft.com/office/powerpoint/2010/main" val="1431073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5</a:t>
            </a:fld>
            <a:endParaRPr lang="en-US"/>
          </a:p>
        </p:txBody>
      </p:sp>
    </p:spTree>
    <p:extLst>
      <p:ext uri="{BB962C8B-B14F-4D97-AF65-F5344CB8AC3E}">
        <p14:creationId xmlns:p14="http://schemas.microsoft.com/office/powerpoint/2010/main" val="26393847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6</a:t>
            </a:fld>
            <a:endParaRPr lang="en-US"/>
          </a:p>
        </p:txBody>
      </p:sp>
    </p:spTree>
    <p:extLst>
      <p:ext uri="{BB962C8B-B14F-4D97-AF65-F5344CB8AC3E}">
        <p14:creationId xmlns:p14="http://schemas.microsoft.com/office/powerpoint/2010/main" val="1791987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12CBA6-A55E-983D-84C2-20CDDD68539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IN"/>
          </a:p>
        </p:txBody>
      </p:sp>
      <p:sp>
        <p:nvSpPr>
          <p:cNvPr id="3" name="Subtitle 2">
            <a:extLst>
              <a:ext uri="{FF2B5EF4-FFF2-40B4-BE49-F238E27FC236}">
                <a16:creationId xmlns:a16="http://schemas.microsoft.com/office/drawing/2014/main" xmlns="" id="{04BC31FB-EBF6-8FFB-91EC-D35805B60C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IN"/>
          </a:p>
        </p:txBody>
      </p:sp>
      <p:sp>
        <p:nvSpPr>
          <p:cNvPr id="4" name="Date Placeholder 3">
            <a:extLst>
              <a:ext uri="{FF2B5EF4-FFF2-40B4-BE49-F238E27FC236}">
                <a16:creationId xmlns:a16="http://schemas.microsoft.com/office/drawing/2014/main" xmlns="" id="{63E9C1C5-7BB2-1D69-1329-9B6E5881FCBE}"/>
              </a:ext>
            </a:extLst>
          </p:cNvPr>
          <p:cNvSpPr>
            <a:spLocks noGrp="1"/>
          </p:cNvSpPr>
          <p:nvPr>
            <p:ph type="dt" sz="half" idx="10"/>
          </p:nvPr>
        </p:nvSpPr>
        <p:spPr/>
        <p:txBody>
          <a:bodyPr/>
          <a:lstStyle/>
          <a:p>
            <a:fld id="{E14C7581-F550-40D9-BB19-4844E9692A98}" type="datetimeFigureOut">
              <a:rPr lang="en-IN" smtClean="0"/>
              <a:t>04-06-2023</a:t>
            </a:fld>
            <a:endParaRPr lang="en-IN"/>
          </a:p>
        </p:txBody>
      </p:sp>
      <p:sp>
        <p:nvSpPr>
          <p:cNvPr id="5" name="Footer Placeholder 4">
            <a:extLst>
              <a:ext uri="{FF2B5EF4-FFF2-40B4-BE49-F238E27FC236}">
                <a16:creationId xmlns:a16="http://schemas.microsoft.com/office/drawing/2014/main" xmlns="" id="{F97F9978-FA24-2303-1EE4-EEA47FF119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B78E94CE-FC24-41FC-D31B-49723F5CB60D}"/>
              </a:ext>
            </a:extLst>
          </p:cNvPr>
          <p:cNvSpPr>
            <a:spLocks noGrp="1"/>
          </p:cNvSpPr>
          <p:nvPr>
            <p:ph type="sldNum" sz="quarter" idx="12"/>
          </p:nvPr>
        </p:nvSpPr>
        <p:spPr/>
        <p:txBody>
          <a:bodyPr/>
          <a:lstStyle/>
          <a:p>
            <a:fld id="{DFA4E9ED-5DAD-4290-BE1C-707594211D84}" type="slidenum">
              <a:rPr lang="en-IN" smtClean="0"/>
              <a:t>‹#›</a:t>
            </a:fld>
            <a:endParaRPr lang="en-IN"/>
          </a:p>
        </p:txBody>
      </p:sp>
    </p:spTree>
    <p:extLst>
      <p:ext uri="{BB962C8B-B14F-4D97-AF65-F5344CB8AC3E}">
        <p14:creationId xmlns:p14="http://schemas.microsoft.com/office/powerpoint/2010/main" val="3124482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EC6949-8C00-4EA1-174E-FE5970758DCE}"/>
              </a:ext>
            </a:extLst>
          </p:cNvPr>
          <p:cNvSpPr>
            <a:spLocks noGrp="1"/>
          </p:cNvSpPr>
          <p:nvPr>
            <p:ph type="title"/>
          </p:nvPr>
        </p:nvSpPr>
        <p:spPr/>
        <p:txBody>
          <a:bodyPr/>
          <a:lstStyle/>
          <a:p>
            <a:r>
              <a:rPr lang="en-GB"/>
              <a:t>Click to edit Master title style</a:t>
            </a:r>
            <a:endParaRPr lang="en-IN"/>
          </a:p>
        </p:txBody>
      </p:sp>
      <p:sp>
        <p:nvSpPr>
          <p:cNvPr id="3" name="Vertical Text Placeholder 2">
            <a:extLst>
              <a:ext uri="{FF2B5EF4-FFF2-40B4-BE49-F238E27FC236}">
                <a16:creationId xmlns:a16="http://schemas.microsoft.com/office/drawing/2014/main" xmlns="" id="{F08927B4-5F83-25C3-C089-425F2233DB3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xmlns="" id="{460C7AA0-5182-8039-178F-018CE813D625}"/>
              </a:ext>
            </a:extLst>
          </p:cNvPr>
          <p:cNvSpPr>
            <a:spLocks noGrp="1"/>
          </p:cNvSpPr>
          <p:nvPr>
            <p:ph type="dt" sz="half" idx="10"/>
          </p:nvPr>
        </p:nvSpPr>
        <p:spPr/>
        <p:txBody>
          <a:bodyPr/>
          <a:lstStyle/>
          <a:p>
            <a:fld id="{E14C7581-F550-40D9-BB19-4844E9692A98}" type="datetimeFigureOut">
              <a:rPr lang="en-IN" smtClean="0"/>
              <a:t>04-06-2023</a:t>
            </a:fld>
            <a:endParaRPr lang="en-IN"/>
          </a:p>
        </p:txBody>
      </p:sp>
      <p:sp>
        <p:nvSpPr>
          <p:cNvPr id="5" name="Footer Placeholder 4">
            <a:extLst>
              <a:ext uri="{FF2B5EF4-FFF2-40B4-BE49-F238E27FC236}">
                <a16:creationId xmlns:a16="http://schemas.microsoft.com/office/drawing/2014/main" xmlns="" id="{D0F35EFF-FACE-53BC-870C-A963416487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52AADDF9-3167-AD37-B851-3BCA9C7971A5}"/>
              </a:ext>
            </a:extLst>
          </p:cNvPr>
          <p:cNvSpPr>
            <a:spLocks noGrp="1"/>
          </p:cNvSpPr>
          <p:nvPr>
            <p:ph type="sldNum" sz="quarter" idx="12"/>
          </p:nvPr>
        </p:nvSpPr>
        <p:spPr/>
        <p:txBody>
          <a:bodyPr/>
          <a:lstStyle/>
          <a:p>
            <a:fld id="{DFA4E9ED-5DAD-4290-BE1C-707594211D84}" type="slidenum">
              <a:rPr lang="en-IN" smtClean="0"/>
              <a:t>‹#›</a:t>
            </a:fld>
            <a:endParaRPr lang="en-IN"/>
          </a:p>
        </p:txBody>
      </p:sp>
    </p:spTree>
    <p:extLst>
      <p:ext uri="{BB962C8B-B14F-4D97-AF65-F5344CB8AC3E}">
        <p14:creationId xmlns:p14="http://schemas.microsoft.com/office/powerpoint/2010/main" val="1138532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1285CD62-7410-0D10-8B69-CC7C8B67A00A}"/>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IN"/>
          </a:p>
        </p:txBody>
      </p:sp>
      <p:sp>
        <p:nvSpPr>
          <p:cNvPr id="3" name="Vertical Text Placeholder 2">
            <a:extLst>
              <a:ext uri="{FF2B5EF4-FFF2-40B4-BE49-F238E27FC236}">
                <a16:creationId xmlns:a16="http://schemas.microsoft.com/office/drawing/2014/main" xmlns="" id="{08CFA1D2-9800-51F2-2DD1-A05A996DE93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xmlns="" id="{0CEB8FD8-D961-A41C-38E9-5A16AE17E1B5}"/>
              </a:ext>
            </a:extLst>
          </p:cNvPr>
          <p:cNvSpPr>
            <a:spLocks noGrp="1"/>
          </p:cNvSpPr>
          <p:nvPr>
            <p:ph type="dt" sz="half" idx="10"/>
          </p:nvPr>
        </p:nvSpPr>
        <p:spPr/>
        <p:txBody>
          <a:bodyPr/>
          <a:lstStyle/>
          <a:p>
            <a:fld id="{E14C7581-F550-40D9-BB19-4844E9692A98}" type="datetimeFigureOut">
              <a:rPr lang="en-IN" smtClean="0"/>
              <a:t>04-06-2023</a:t>
            </a:fld>
            <a:endParaRPr lang="en-IN"/>
          </a:p>
        </p:txBody>
      </p:sp>
      <p:sp>
        <p:nvSpPr>
          <p:cNvPr id="5" name="Footer Placeholder 4">
            <a:extLst>
              <a:ext uri="{FF2B5EF4-FFF2-40B4-BE49-F238E27FC236}">
                <a16:creationId xmlns:a16="http://schemas.microsoft.com/office/drawing/2014/main" xmlns="" id="{FC877594-70D9-69BD-0865-9B5CC91797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3960C76B-751B-6D83-27DE-2DB60F8585EE}"/>
              </a:ext>
            </a:extLst>
          </p:cNvPr>
          <p:cNvSpPr>
            <a:spLocks noGrp="1"/>
          </p:cNvSpPr>
          <p:nvPr>
            <p:ph type="sldNum" sz="quarter" idx="12"/>
          </p:nvPr>
        </p:nvSpPr>
        <p:spPr/>
        <p:txBody>
          <a:bodyPr/>
          <a:lstStyle/>
          <a:p>
            <a:fld id="{DFA4E9ED-5DAD-4290-BE1C-707594211D84}" type="slidenum">
              <a:rPr lang="en-IN" smtClean="0"/>
              <a:t>‹#›</a:t>
            </a:fld>
            <a:endParaRPr lang="en-IN"/>
          </a:p>
        </p:txBody>
      </p:sp>
    </p:spTree>
    <p:extLst>
      <p:ext uri="{BB962C8B-B14F-4D97-AF65-F5344CB8AC3E}">
        <p14:creationId xmlns:p14="http://schemas.microsoft.com/office/powerpoint/2010/main" val="18953934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with imag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FEE9886-36F0-4E06-A3A6-D8F00B0665A1}"/>
              </a:ext>
            </a:extLst>
          </p:cNvPr>
          <p:cNvSpPr>
            <a:spLocks noGrp="1"/>
          </p:cNvSpPr>
          <p:nvPr>
            <p:ph idx="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dirty="0"/>
          </a:p>
        </p:txBody>
      </p:sp>
      <p:sp>
        <p:nvSpPr>
          <p:cNvPr id="7" name="Rectangle 6">
            <a:extLst>
              <a:ext uri="{FF2B5EF4-FFF2-40B4-BE49-F238E27FC236}">
                <a16:creationId xmlns:a16="http://schemas.microsoft.com/office/drawing/2014/main" xmlns=""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xmlns="" id="{676C557E-B5A7-4416-BCC0-5743550BF15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grpSp>
        <p:nvGrpSpPr>
          <p:cNvPr id="10" name="Group 9">
            <a:extLst>
              <a:ext uri="{FF2B5EF4-FFF2-40B4-BE49-F238E27FC236}">
                <a16:creationId xmlns:a16="http://schemas.microsoft.com/office/drawing/2014/main" xmlns="" id="{42E17FB3-B5C4-4B3A-A57B-C6493A9D0C66}"/>
              </a:ext>
            </a:extLst>
          </p:cNvPr>
          <p:cNvGrpSpPr/>
          <p:nvPr userDrawn="1"/>
        </p:nvGrpSpPr>
        <p:grpSpPr>
          <a:xfrm rot="8650774">
            <a:off x="5037655" y="4336093"/>
            <a:ext cx="1905000" cy="2354263"/>
            <a:chOff x="11114088" y="2241550"/>
            <a:chExt cx="1905000" cy="2354263"/>
          </a:xfrm>
          <a:solidFill>
            <a:schemeClr val="bg2"/>
          </a:solidFill>
        </p:grpSpPr>
        <p:sp>
          <p:nvSpPr>
            <p:cNvPr id="11" name="Freeform 5">
              <a:extLst>
                <a:ext uri="{FF2B5EF4-FFF2-40B4-BE49-F238E27FC236}">
                  <a16:creationId xmlns:a16="http://schemas.microsoft.com/office/drawing/2014/main" xmlns="" id="{DCA6C454-F761-4265-BB5E-DFD947CC3592}"/>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6">
              <a:extLst>
                <a:ext uri="{FF2B5EF4-FFF2-40B4-BE49-F238E27FC236}">
                  <a16:creationId xmlns:a16="http://schemas.microsoft.com/office/drawing/2014/main" xmlns="" id="{6B853B2F-9E1C-4AC4-9344-8610498D5B5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7">
              <a:extLst>
                <a:ext uri="{FF2B5EF4-FFF2-40B4-BE49-F238E27FC236}">
                  <a16:creationId xmlns:a16="http://schemas.microsoft.com/office/drawing/2014/main" xmlns="" id="{B7FCC84B-2235-4948-8277-8363DFC691A4}"/>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5" name="Oval 14">
            <a:extLst>
              <a:ext uri="{FF2B5EF4-FFF2-40B4-BE49-F238E27FC236}">
                <a16:creationId xmlns:a16="http://schemas.microsoft.com/office/drawing/2014/main" xmlns=""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xmlns=""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3" name="Picture Placeholder 22">
            <a:extLst>
              <a:ext uri="{FF2B5EF4-FFF2-40B4-BE49-F238E27FC236}">
                <a16:creationId xmlns:a16="http://schemas.microsoft.com/office/drawing/2014/main" xmlns="" id="{26619E66-5354-4D60-8529-27917AC037C0}"/>
              </a:ext>
            </a:extLst>
          </p:cNvPr>
          <p:cNvSpPr>
            <a:spLocks noGrp="1"/>
          </p:cNvSpPr>
          <p:nvPr>
            <p:ph type="pic" sz="quarter" idx="13"/>
          </p:nvPr>
        </p:nvSpPr>
        <p:spPr>
          <a:xfrm>
            <a:off x="5884648" y="0"/>
            <a:ext cx="6307353" cy="5780372"/>
          </a:xfrm>
          <a:custGeom>
            <a:avLst/>
            <a:gdLst>
              <a:gd name="connsiteX0" fmla="*/ 760444 w 6307353"/>
              <a:gd name="connsiteY0" fmla="*/ 0 h 5780372"/>
              <a:gd name="connsiteX1" fmla="*/ 6307353 w 6307353"/>
              <a:gd name="connsiteY1" fmla="*/ 0 h 5780372"/>
              <a:gd name="connsiteX2" fmla="*/ 6307353 w 6307353"/>
              <a:gd name="connsiteY2" fmla="*/ 4515612 h 5780372"/>
              <a:gd name="connsiteX3" fmla="*/ 6110746 w 6307353"/>
              <a:gd name="connsiteY3" fmla="*/ 4731934 h 5780372"/>
              <a:gd name="connsiteX4" fmla="*/ 3579592 w 6307353"/>
              <a:gd name="connsiteY4" fmla="*/ 5780372 h 5780372"/>
              <a:gd name="connsiteX5" fmla="*/ 0 w 6307353"/>
              <a:gd name="connsiteY5" fmla="*/ 2200780 h 5780372"/>
              <a:gd name="connsiteX6" fmla="*/ 611338 w 6307353"/>
              <a:gd name="connsiteY6" fmla="*/ 199396 h 5780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7353" h="5780372">
                <a:moveTo>
                  <a:pt x="760444" y="0"/>
                </a:moveTo>
                <a:lnTo>
                  <a:pt x="6307353" y="0"/>
                </a:lnTo>
                <a:lnTo>
                  <a:pt x="6307353" y="4515612"/>
                </a:lnTo>
                <a:lnTo>
                  <a:pt x="6110746" y="4731934"/>
                </a:lnTo>
                <a:cubicBezTo>
                  <a:pt x="5462967" y="5379713"/>
                  <a:pt x="4568069" y="5780372"/>
                  <a:pt x="3579592" y="5780372"/>
                </a:cubicBezTo>
                <a:cubicBezTo>
                  <a:pt x="1602638" y="5780372"/>
                  <a:pt x="0" y="4177734"/>
                  <a:pt x="0" y="2200780"/>
                </a:cubicBezTo>
                <a:cubicBezTo>
                  <a:pt x="0" y="1459422"/>
                  <a:pt x="225371" y="770703"/>
                  <a:pt x="611338" y="199396"/>
                </a:cubicBezTo>
                <a:close/>
              </a:path>
            </a:pathLst>
          </a:custGeom>
          <a:solidFill>
            <a:schemeClr val="bg2"/>
          </a:solidFill>
        </p:spPr>
        <p:txBody>
          <a:bodyPr wrap="square" anchor="ctr">
            <a:noAutofit/>
          </a:bodyPr>
          <a:lstStyle>
            <a:lvl1pPr marL="0" indent="0" algn="ctr">
              <a:buNone/>
              <a:defRPr/>
            </a:lvl1pPr>
          </a:lstStyle>
          <a:p>
            <a:r>
              <a:rPr lang="en-GB" noProof="0"/>
              <a:t>Click icon to add picture</a:t>
            </a:r>
            <a:endParaRPr lang="en-US" noProof="0" dirty="0"/>
          </a:p>
        </p:txBody>
      </p:sp>
      <p:sp>
        <p:nvSpPr>
          <p:cNvPr id="14" name="Title 1">
            <a:extLst>
              <a:ext uri="{FF2B5EF4-FFF2-40B4-BE49-F238E27FC236}">
                <a16:creationId xmlns:a16="http://schemas.microsoft.com/office/drawing/2014/main" xmlns="" id="{2E646B4F-6CCB-724C-9D5E-6D5770023939}"/>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GB" noProof="0"/>
              <a:t>Click to edit Master title style</a:t>
            </a:r>
            <a:endParaRPr lang="en-US" noProof="0" dirty="0"/>
          </a:p>
        </p:txBody>
      </p:sp>
    </p:spTree>
    <p:extLst>
      <p:ext uri="{BB962C8B-B14F-4D97-AF65-F5344CB8AC3E}">
        <p14:creationId xmlns:p14="http://schemas.microsoft.com/office/powerpoint/2010/main" val="34782057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970CD0-696D-4313-96BA-4AA72C813BD0}"/>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GB" noProof="0"/>
              <a:t>Click to edit Master title style</a:t>
            </a:r>
            <a:endParaRPr lang="en-US" noProof="0"/>
          </a:p>
        </p:txBody>
      </p:sp>
      <p:sp>
        <p:nvSpPr>
          <p:cNvPr id="3" name="Content Placeholder 2">
            <a:extLst>
              <a:ext uri="{FF2B5EF4-FFF2-40B4-BE49-F238E27FC236}">
                <a16:creationId xmlns:a16="http://schemas.microsoft.com/office/drawing/2014/main" xmlns="" id="{0FEE9886-36F0-4E06-A3A6-D8F00B0665A1}"/>
              </a:ext>
            </a:extLst>
          </p:cNvPr>
          <p:cNvSpPr>
            <a:spLocks noGrp="1"/>
          </p:cNvSpPr>
          <p:nvPr>
            <p:ph idx="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a:p>
        </p:txBody>
      </p:sp>
      <p:sp>
        <p:nvSpPr>
          <p:cNvPr id="7" name="Rectangle 6">
            <a:extLst>
              <a:ext uri="{FF2B5EF4-FFF2-40B4-BE49-F238E27FC236}">
                <a16:creationId xmlns:a16="http://schemas.microsoft.com/office/drawing/2014/main" xmlns=""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xmlns="" id="{676C557E-B5A7-4416-BCC0-5743550BF15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xmlns=""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xmlns=""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Rectangle 13">
            <a:extLst>
              <a:ext uri="{FF2B5EF4-FFF2-40B4-BE49-F238E27FC236}">
                <a16:creationId xmlns:a16="http://schemas.microsoft.com/office/drawing/2014/main" xmlns="" id="{9D415693-E2CB-4DB4-B07C-2F96B0CAB302}"/>
              </a:ext>
            </a:extLst>
          </p:cNvPr>
          <p:cNvSpPr/>
          <p:nvPr userDrawn="1"/>
        </p:nvSpPr>
        <p:spPr>
          <a:xfrm>
            <a:off x="7854462" y="988536"/>
            <a:ext cx="4329129" cy="48809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xmlns="" id="{14C1BF67-E354-4E04-8F94-BABF2B7D1AFB}"/>
              </a:ext>
            </a:extLst>
          </p:cNvPr>
          <p:cNvSpPr/>
          <p:nvPr userDrawn="1"/>
        </p:nvSpPr>
        <p:spPr>
          <a:xfrm>
            <a:off x="5107816" y="633613"/>
            <a:ext cx="5571908" cy="5571906"/>
          </a:xfrm>
          <a:prstGeom prst="ellipse">
            <a:avLst/>
          </a:prstGeom>
          <a:solidFill>
            <a:schemeClr val="bg2">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5">
            <a:extLst>
              <a:ext uri="{FF2B5EF4-FFF2-40B4-BE49-F238E27FC236}">
                <a16:creationId xmlns:a16="http://schemas.microsoft.com/office/drawing/2014/main" xmlns="" id="{FF6AC390-6F85-4B64-AE7A-E8E0D8FC89CF}"/>
              </a:ext>
            </a:extLst>
          </p:cNvPr>
          <p:cNvSpPr>
            <a:spLocks noGrp="1"/>
          </p:cNvSpPr>
          <p:nvPr>
            <p:ph type="pic" sz="quarter" idx="13"/>
          </p:nvPr>
        </p:nvSpPr>
        <p:spPr>
          <a:xfrm>
            <a:off x="5455212" y="988536"/>
            <a:ext cx="4884848" cy="4884848"/>
          </a:xfrm>
          <a:prstGeom prst="ellipse">
            <a:avLst/>
          </a:prstGeom>
          <a:solidFill>
            <a:schemeClr val="bg1">
              <a:lumMod val="85000"/>
            </a:schemeClr>
          </a:solidFill>
        </p:spPr>
        <p:txBody>
          <a:bodyPr anchor="ctr"/>
          <a:lstStyle>
            <a:lvl1pPr marL="0" indent="0" algn="ctr">
              <a:buNone/>
              <a:defRPr/>
            </a:lvl1pPr>
          </a:lstStyle>
          <a:p>
            <a:r>
              <a:rPr lang="en-GB" noProof="0"/>
              <a:t>Click icon to add picture</a:t>
            </a:r>
            <a:endParaRPr lang="en-US" noProof="0" dirty="0"/>
          </a:p>
        </p:txBody>
      </p:sp>
    </p:spTree>
    <p:extLst>
      <p:ext uri="{BB962C8B-B14F-4D97-AF65-F5344CB8AC3E}">
        <p14:creationId xmlns:p14="http://schemas.microsoft.com/office/powerpoint/2010/main" val="1207172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E9FC11-7E74-510A-86BE-8E98E7320468}"/>
              </a:ext>
            </a:extLst>
          </p:cNvPr>
          <p:cNvSpPr>
            <a:spLocks noGrp="1"/>
          </p:cNvSpPr>
          <p:nvPr>
            <p:ph type="title"/>
          </p:nvPr>
        </p:nvSpPr>
        <p:spPr/>
        <p:txBody>
          <a:bodyPr/>
          <a:lstStyle/>
          <a:p>
            <a:r>
              <a:rPr lang="en-GB"/>
              <a:t>Click to edit Master title style</a:t>
            </a:r>
            <a:endParaRPr lang="en-IN"/>
          </a:p>
        </p:txBody>
      </p:sp>
      <p:sp>
        <p:nvSpPr>
          <p:cNvPr id="3" name="Content Placeholder 2">
            <a:extLst>
              <a:ext uri="{FF2B5EF4-FFF2-40B4-BE49-F238E27FC236}">
                <a16:creationId xmlns:a16="http://schemas.microsoft.com/office/drawing/2014/main" xmlns="" id="{8740F6A8-F914-2B67-5C19-B950D0DEB40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xmlns="" id="{48DB76F2-3A5D-C041-A5FF-16D4C31A896E}"/>
              </a:ext>
            </a:extLst>
          </p:cNvPr>
          <p:cNvSpPr>
            <a:spLocks noGrp="1"/>
          </p:cNvSpPr>
          <p:nvPr>
            <p:ph type="dt" sz="half" idx="10"/>
          </p:nvPr>
        </p:nvSpPr>
        <p:spPr/>
        <p:txBody>
          <a:bodyPr/>
          <a:lstStyle/>
          <a:p>
            <a:fld id="{E14C7581-F550-40D9-BB19-4844E9692A98}" type="datetimeFigureOut">
              <a:rPr lang="en-IN" smtClean="0"/>
              <a:t>04-06-2023</a:t>
            </a:fld>
            <a:endParaRPr lang="en-IN"/>
          </a:p>
        </p:txBody>
      </p:sp>
      <p:sp>
        <p:nvSpPr>
          <p:cNvPr id="5" name="Footer Placeholder 4">
            <a:extLst>
              <a:ext uri="{FF2B5EF4-FFF2-40B4-BE49-F238E27FC236}">
                <a16:creationId xmlns:a16="http://schemas.microsoft.com/office/drawing/2014/main" xmlns="" id="{2441055B-1BB3-51C0-B8E8-4EF741C2F6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BABFD8FC-2844-52AA-3D1B-1BE72B3EF195}"/>
              </a:ext>
            </a:extLst>
          </p:cNvPr>
          <p:cNvSpPr>
            <a:spLocks noGrp="1"/>
          </p:cNvSpPr>
          <p:nvPr>
            <p:ph type="sldNum" sz="quarter" idx="12"/>
          </p:nvPr>
        </p:nvSpPr>
        <p:spPr/>
        <p:txBody>
          <a:bodyPr/>
          <a:lstStyle/>
          <a:p>
            <a:fld id="{DFA4E9ED-5DAD-4290-BE1C-707594211D84}" type="slidenum">
              <a:rPr lang="en-IN" smtClean="0"/>
              <a:t>‹#›</a:t>
            </a:fld>
            <a:endParaRPr lang="en-IN"/>
          </a:p>
        </p:txBody>
      </p:sp>
    </p:spTree>
    <p:extLst>
      <p:ext uri="{BB962C8B-B14F-4D97-AF65-F5344CB8AC3E}">
        <p14:creationId xmlns:p14="http://schemas.microsoft.com/office/powerpoint/2010/main" val="3358495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990E2E-AEEB-ADDA-3F50-53DE645637EC}"/>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IN"/>
          </a:p>
        </p:txBody>
      </p:sp>
      <p:sp>
        <p:nvSpPr>
          <p:cNvPr id="3" name="Text Placeholder 2">
            <a:extLst>
              <a:ext uri="{FF2B5EF4-FFF2-40B4-BE49-F238E27FC236}">
                <a16:creationId xmlns:a16="http://schemas.microsoft.com/office/drawing/2014/main" xmlns="" id="{F03912A5-702B-032B-7050-A54162D515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xmlns="" id="{0E93DEE7-69CE-19D8-3B45-24CBA34EF8D8}"/>
              </a:ext>
            </a:extLst>
          </p:cNvPr>
          <p:cNvSpPr>
            <a:spLocks noGrp="1"/>
          </p:cNvSpPr>
          <p:nvPr>
            <p:ph type="dt" sz="half" idx="10"/>
          </p:nvPr>
        </p:nvSpPr>
        <p:spPr/>
        <p:txBody>
          <a:bodyPr/>
          <a:lstStyle/>
          <a:p>
            <a:fld id="{E14C7581-F550-40D9-BB19-4844E9692A98}" type="datetimeFigureOut">
              <a:rPr lang="en-IN" smtClean="0"/>
              <a:t>04-06-2023</a:t>
            </a:fld>
            <a:endParaRPr lang="en-IN"/>
          </a:p>
        </p:txBody>
      </p:sp>
      <p:sp>
        <p:nvSpPr>
          <p:cNvPr id="5" name="Footer Placeholder 4">
            <a:extLst>
              <a:ext uri="{FF2B5EF4-FFF2-40B4-BE49-F238E27FC236}">
                <a16:creationId xmlns:a16="http://schemas.microsoft.com/office/drawing/2014/main" xmlns="" id="{98C5B27F-91A5-298F-DCFA-95F53DC991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16BE978A-1742-F958-6854-CDFBC5361989}"/>
              </a:ext>
            </a:extLst>
          </p:cNvPr>
          <p:cNvSpPr>
            <a:spLocks noGrp="1"/>
          </p:cNvSpPr>
          <p:nvPr>
            <p:ph type="sldNum" sz="quarter" idx="12"/>
          </p:nvPr>
        </p:nvSpPr>
        <p:spPr/>
        <p:txBody>
          <a:bodyPr/>
          <a:lstStyle/>
          <a:p>
            <a:fld id="{DFA4E9ED-5DAD-4290-BE1C-707594211D84}" type="slidenum">
              <a:rPr lang="en-IN" smtClean="0"/>
              <a:t>‹#›</a:t>
            </a:fld>
            <a:endParaRPr lang="en-IN"/>
          </a:p>
        </p:txBody>
      </p:sp>
    </p:spTree>
    <p:extLst>
      <p:ext uri="{BB962C8B-B14F-4D97-AF65-F5344CB8AC3E}">
        <p14:creationId xmlns:p14="http://schemas.microsoft.com/office/powerpoint/2010/main" val="3435483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518BC4-C163-1F51-5BE2-15D1C976438E}"/>
              </a:ext>
            </a:extLst>
          </p:cNvPr>
          <p:cNvSpPr>
            <a:spLocks noGrp="1"/>
          </p:cNvSpPr>
          <p:nvPr>
            <p:ph type="title"/>
          </p:nvPr>
        </p:nvSpPr>
        <p:spPr/>
        <p:txBody>
          <a:bodyPr/>
          <a:lstStyle/>
          <a:p>
            <a:r>
              <a:rPr lang="en-GB"/>
              <a:t>Click to edit Master title style</a:t>
            </a:r>
            <a:endParaRPr lang="en-IN"/>
          </a:p>
        </p:txBody>
      </p:sp>
      <p:sp>
        <p:nvSpPr>
          <p:cNvPr id="3" name="Content Placeholder 2">
            <a:extLst>
              <a:ext uri="{FF2B5EF4-FFF2-40B4-BE49-F238E27FC236}">
                <a16:creationId xmlns:a16="http://schemas.microsoft.com/office/drawing/2014/main" xmlns="" id="{BCA1981E-150B-8BE5-7706-DC7B20592AD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Content Placeholder 3">
            <a:extLst>
              <a:ext uri="{FF2B5EF4-FFF2-40B4-BE49-F238E27FC236}">
                <a16:creationId xmlns:a16="http://schemas.microsoft.com/office/drawing/2014/main" xmlns="" id="{163A50BF-6E57-7072-050F-9AC1344C098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5" name="Date Placeholder 4">
            <a:extLst>
              <a:ext uri="{FF2B5EF4-FFF2-40B4-BE49-F238E27FC236}">
                <a16:creationId xmlns:a16="http://schemas.microsoft.com/office/drawing/2014/main" xmlns="" id="{80B2C391-3738-5068-C097-0021781EB0E7}"/>
              </a:ext>
            </a:extLst>
          </p:cNvPr>
          <p:cNvSpPr>
            <a:spLocks noGrp="1"/>
          </p:cNvSpPr>
          <p:nvPr>
            <p:ph type="dt" sz="half" idx="10"/>
          </p:nvPr>
        </p:nvSpPr>
        <p:spPr/>
        <p:txBody>
          <a:bodyPr/>
          <a:lstStyle/>
          <a:p>
            <a:fld id="{E14C7581-F550-40D9-BB19-4844E9692A98}" type="datetimeFigureOut">
              <a:rPr lang="en-IN" smtClean="0"/>
              <a:t>04-06-2023</a:t>
            </a:fld>
            <a:endParaRPr lang="en-IN"/>
          </a:p>
        </p:txBody>
      </p:sp>
      <p:sp>
        <p:nvSpPr>
          <p:cNvPr id="6" name="Footer Placeholder 5">
            <a:extLst>
              <a:ext uri="{FF2B5EF4-FFF2-40B4-BE49-F238E27FC236}">
                <a16:creationId xmlns:a16="http://schemas.microsoft.com/office/drawing/2014/main" xmlns="" id="{87D39DD2-2AC5-96E0-4A2E-9165084839C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A96D4C6E-05DF-8D24-78DF-BB6E73030A91}"/>
              </a:ext>
            </a:extLst>
          </p:cNvPr>
          <p:cNvSpPr>
            <a:spLocks noGrp="1"/>
          </p:cNvSpPr>
          <p:nvPr>
            <p:ph type="sldNum" sz="quarter" idx="12"/>
          </p:nvPr>
        </p:nvSpPr>
        <p:spPr/>
        <p:txBody>
          <a:bodyPr/>
          <a:lstStyle/>
          <a:p>
            <a:fld id="{DFA4E9ED-5DAD-4290-BE1C-707594211D84}" type="slidenum">
              <a:rPr lang="en-IN" smtClean="0"/>
              <a:t>‹#›</a:t>
            </a:fld>
            <a:endParaRPr lang="en-IN"/>
          </a:p>
        </p:txBody>
      </p:sp>
    </p:spTree>
    <p:extLst>
      <p:ext uri="{BB962C8B-B14F-4D97-AF65-F5344CB8AC3E}">
        <p14:creationId xmlns:p14="http://schemas.microsoft.com/office/powerpoint/2010/main" val="567549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BB219D-4487-6624-BC1B-DD4FB00893D0}"/>
              </a:ext>
            </a:extLst>
          </p:cNvPr>
          <p:cNvSpPr>
            <a:spLocks noGrp="1"/>
          </p:cNvSpPr>
          <p:nvPr>
            <p:ph type="title"/>
          </p:nvPr>
        </p:nvSpPr>
        <p:spPr>
          <a:xfrm>
            <a:off x="839788" y="365125"/>
            <a:ext cx="10515600" cy="1325563"/>
          </a:xfrm>
        </p:spPr>
        <p:txBody>
          <a:bodyPr/>
          <a:lstStyle/>
          <a:p>
            <a:r>
              <a:rPr lang="en-GB"/>
              <a:t>Click to edit Master title style</a:t>
            </a:r>
            <a:endParaRPr lang="en-IN"/>
          </a:p>
        </p:txBody>
      </p:sp>
      <p:sp>
        <p:nvSpPr>
          <p:cNvPr id="3" name="Text Placeholder 2">
            <a:extLst>
              <a:ext uri="{FF2B5EF4-FFF2-40B4-BE49-F238E27FC236}">
                <a16:creationId xmlns:a16="http://schemas.microsoft.com/office/drawing/2014/main" xmlns="" id="{9C7A3E39-930F-26FA-A11C-EEE68B9444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xmlns="" id="{AD529EA3-AF7F-8499-AE96-A67D1E0AD8F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5" name="Text Placeholder 4">
            <a:extLst>
              <a:ext uri="{FF2B5EF4-FFF2-40B4-BE49-F238E27FC236}">
                <a16:creationId xmlns:a16="http://schemas.microsoft.com/office/drawing/2014/main" xmlns="" id="{701CDFA5-E6E9-878D-8932-2CA837D1E9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xmlns="" id="{FFCD428A-C379-087D-627C-6062B5B2DE7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7" name="Date Placeholder 6">
            <a:extLst>
              <a:ext uri="{FF2B5EF4-FFF2-40B4-BE49-F238E27FC236}">
                <a16:creationId xmlns:a16="http://schemas.microsoft.com/office/drawing/2014/main" xmlns="" id="{30225D2F-79C9-29B9-196A-403D0A66824E}"/>
              </a:ext>
            </a:extLst>
          </p:cNvPr>
          <p:cNvSpPr>
            <a:spLocks noGrp="1"/>
          </p:cNvSpPr>
          <p:nvPr>
            <p:ph type="dt" sz="half" idx="10"/>
          </p:nvPr>
        </p:nvSpPr>
        <p:spPr/>
        <p:txBody>
          <a:bodyPr/>
          <a:lstStyle/>
          <a:p>
            <a:fld id="{E14C7581-F550-40D9-BB19-4844E9692A98}" type="datetimeFigureOut">
              <a:rPr lang="en-IN" smtClean="0"/>
              <a:t>04-06-2023</a:t>
            </a:fld>
            <a:endParaRPr lang="en-IN"/>
          </a:p>
        </p:txBody>
      </p:sp>
      <p:sp>
        <p:nvSpPr>
          <p:cNvPr id="8" name="Footer Placeholder 7">
            <a:extLst>
              <a:ext uri="{FF2B5EF4-FFF2-40B4-BE49-F238E27FC236}">
                <a16:creationId xmlns:a16="http://schemas.microsoft.com/office/drawing/2014/main" xmlns="" id="{F93318EE-CBC2-7A0E-F5C6-AC80F5047EB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BC95BC96-23E0-8C41-6247-3B978F628CD8}"/>
              </a:ext>
            </a:extLst>
          </p:cNvPr>
          <p:cNvSpPr>
            <a:spLocks noGrp="1"/>
          </p:cNvSpPr>
          <p:nvPr>
            <p:ph type="sldNum" sz="quarter" idx="12"/>
          </p:nvPr>
        </p:nvSpPr>
        <p:spPr/>
        <p:txBody>
          <a:bodyPr/>
          <a:lstStyle/>
          <a:p>
            <a:fld id="{DFA4E9ED-5DAD-4290-BE1C-707594211D84}" type="slidenum">
              <a:rPr lang="en-IN" smtClean="0"/>
              <a:t>‹#›</a:t>
            </a:fld>
            <a:endParaRPr lang="en-IN"/>
          </a:p>
        </p:txBody>
      </p:sp>
    </p:spTree>
    <p:extLst>
      <p:ext uri="{BB962C8B-B14F-4D97-AF65-F5344CB8AC3E}">
        <p14:creationId xmlns:p14="http://schemas.microsoft.com/office/powerpoint/2010/main" val="3445293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0D169C-780F-67E7-012A-DD29275EC4AC}"/>
              </a:ext>
            </a:extLst>
          </p:cNvPr>
          <p:cNvSpPr>
            <a:spLocks noGrp="1"/>
          </p:cNvSpPr>
          <p:nvPr>
            <p:ph type="title"/>
          </p:nvPr>
        </p:nvSpPr>
        <p:spPr/>
        <p:txBody>
          <a:bodyPr/>
          <a:lstStyle/>
          <a:p>
            <a:r>
              <a:rPr lang="en-GB"/>
              <a:t>Click to edit Master title style</a:t>
            </a:r>
            <a:endParaRPr lang="en-IN"/>
          </a:p>
        </p:txBody>
      </p:sp>
      <p:sp>
        <p:nvSpPr>
          <p:cNvPr id="3" name="Date Placeholder 2">
            <a:extLst>
              <a:ext uri="{FF2B5EF4-FFF2-40B4-BE49-F238E27FC236}">
                <a16:creationId xmlns:a16="http://schemas.microsoft.com/office/drawing/2014/main" xmlns="" id="{523E4E39-1919-62AE-03BA-0D8C92A859F0}"/>
              </a:ext>
            </a:extLst>
          </p:cNvPr>
          <p:cNvSpPr>
            <a:spLocks noGrp="1"/>
          </p:cNvSpPr>
          <p:nvPr>
            <p:ph type="dt" sz="half" idx="10"/>
          </p:nvPr>
        </p:nvSpPr>
        <p:spPr/>
        <p:txBody>
          <a:bodyPr/>
          <a:lstStyle/>
          <a:p>
            <a:fld id="{E14C7581-F550-40D9-BB19-4844E9692A98}" type="datetimeFigureOut">
              <a:rPr lang="en-IN" smtClean="0"/>
              <a:t>04-06-2023</a:t>
            </a:fld>
            <a:endParaRPr lang="en-IN"/>
          </a:p>
        </p:txBody>
      </p:sp>
      <p:sp>
        <p:nvSpPr>
          <p:cNvPr id="4" name="Footer Placeholder 3">
            <a:extLst>
              <a:ext uri="{FF2B5EF4-FFF2-40B4-BE49-F238E27FC236}">
                <a16:creationId xmlns:a16="http://schemas.microsoft.com/office/drawing/2014/main" xmlns="" id="{1BEFA1A8-DCB5-ABE0-7702-F8E6BCBFFE0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D2BCBEC9-A743-BB0D-2B2C-86B397487B2D}"/>
              </a:ext>
            </a:extLst>
          </p:cNvPr>
          <p:cNvSpPr>
            <a:spLocks noGrp="1"/>
          </p:cNvSpPr>
          <p:nvPr>
            <p:ph type="sldNum" sz="quarter" idx="12"/>
          </p:nvPr>
        </p:nvSpPr>
        <p:spPr/>
        <p:txBody>
          <a:bodyPr/>
          <a:lstStyle/>
          <a:p>
            <a:fld id="{DFA4E9ED-5DAD-4290-BE1C-707594211D84}" type="slidenum">
              <a:rPr lang="en-IN" smtClean="0"/>
              <a:t>‹#›</a:t>
            </a:fld>
            <a:endParaRPr lang="en-IN"/>
          </a:p>
        </p:txBody>
      </p:sp>
    </p:spTree>
    <p:extLst>
      <p:ext uri="{BB962C8B-B14F-4D97-AF65-F5344CB8AC3E}">
        <p14:creationId xmlns:p14="http://schemas.microsoft.com/office/powerpoint/2010/main" val="2009437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FA341C98-91E6-296C-49D7-278AD63F09C1}"/>
              </a:ext>
            </a:extLst>
          </p:cNvPr>
          <p:cNvSpPr>
            <a:spLocks noGrp="1"/>
          </p:cNvSpPr>
          <p:nvPr>
            <p:ph type="dt" sz="half" idx="10"/>
          </p:nvPr>
        </p:nvSpPr>
        <p:spPr/>
        <p:txBody>
          <a:bodyPr/>
          <a:lstStyle/>
          <a:p>
            <a:fld id="{E14C7581-F550-40D9-BB19-4844E9692A98}" type="datetimeFigureOut">
              <a:rPr lang="en-IN" smtClean="0"/>
              <a:t>04-06-2023</a:t>
            </a:fld>
            <a:endParaRPr lang="en-IN"/>
          </a:p>
        </p:txBody>
      </p:sp>
      <p:sp>
        <p:nvSpPr>
          <p:cNvPr id="3" name="Footer Placeholder 2">
            <a:extLst>
              <a:ext uri="{FF2B5EF4-FFF2-40B4-BE49-F238E27FC236}">
                <a16:creationId xmlns:a16="http://schemas.microsoft.com/office/drawing/2014/main" xmlns="" id="{A1DC0FC2-7970-59F3-4C12-7BDD211C3A5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B245C8E4-4467-1CBC-5CFF-FE9C8361CE58}"/>
              </a:ext>
            </a:extLst>
          </p:cNvPr>
          <p:cNvSpPr>
            <a:spLocks noGrp="1"/>
          </p:cNvSpPr>
          <p:nvPr>
            <p:ph type="sldNum" sz="quarter" idx="12"/>
          </p:nvPr>
        </p:nvSpPr>
        <p:spPr/>
        <p:txBody>
          <a:bodyPr/>
          <a:lstStyle/>
          <a:p>
            <a:fld id="{DFA4E9ED-5DAD-4290-BE1C-707594211D84}" type="slidenum">
              <a:rPr lang="en-IN" smtClean="0"/>
              <a:t>‹#›</a:t>
            </a:fld>
            <a:endParaRPr lang="en-IN"/>
          </a:p>
        </p:txBody>
      </p:sp>
    </p:spTree>
    <p:extLst>
      <p:ext uri="{BB962C8B-B14F-4D97-AF65-F5344CB8AC3E}">
        <p14:creationId xmlns:p14="http://schemas.microsoft.com/office/powerpoint/2010/main" val="1328840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B23CC9-48AB-197E-CCB6-1D0F204DECE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N"/>
          </a:p>
        </p:txBody>
      </p:sp>
      <p:sp>
        <p:nvSpPr>
          <p:cNvPr id="3" name="Content Placeholder 2">
            <a:extLst>
              <a:ext uri="{FF2B5EF4-FFF2-40B4-BE49-F238E27FC236}">
                <a16:creationId xmlns:a16="http://schemas.microsoft.com/office/drawing/2014/main" xmlns="" id="{E73D06F1-B8F5-1F4C-D2E3-22D5A83DD0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Text Placeholder 3">
            <a:extLst>
              <a:ext uri="{FF2B5EF4-FFF2-40B4-BE49-F238E27FC236}">
                <a16:creationId xmlns:a16="http://schemas.microsoft.com/office/drawing/2014/main" xmlns="" id="{60ED9F70-0CB1-9047-29D7-CD713B9B00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xmlns="" id="{835196BA-DFE4-6750-9CFF-5D57EBA60F65}"/>
              </a:ext>
            </a:extLst>
          </p:cNvPr>
          <p:cNvSpPr>
            <a:spLocks noGrp="1"/>
          </p:cNvSpPr>
          <p:nvPr>
            <p:ph type="dt" sz="half" idx="10"/>
          </p:nvPr>
        </p:nvSpPr>
        <p:spPr/>
        <p:txBody>
          <a:bodyPr/>
          <a:lstStyle/>
          <a:p>
            <a:fld id="{E14C7581-F550-40D9-BB19-4844E9692A98}" type="datetimeFigureOut">
              <a:rPr lang="en-IN" smtClean="0"/>
              <a:t>04-06-2023</a:t>
            </a:fld>
            <a:endParaRPr lang="en-IN"/>
          </a:p>
        </p:txBody>
      </p:sp>
      <p:sp>
        <p:nvSpPr>
          <p:cNvPr id="6" name="Footer Placeholder 5">
            <a:extLst>
              <a:ext uri="{FF2B5EF4-FFF2-40B4-BE49-F238E27FC236}">
                <a16:creationId xmlns:a16="http://schemas.microsoft.com/office/drawing/2014/main" xmlns="" id="{AE2474FE-E7F5-A573-3E7B-76273525F00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39E81324-2ED1-5242-D8D8-AE7B22613DFA}"/>
              </a:ext>
            </a:extLst>
          </p:cNvPr>
          <p:cNvSpPr>
            <a:spLocks noGrp="1"/>
          </p:cNvSpPr>
          <p:nvPr>
            <p:ph type="sldNum" sz="quarter" idx="12"/>
          </p:nvPr>
        </p:nvSpPr>
        <p:spPr/>
        <p:txBody>
          <a:bodyPr/>
          <a:lstStyle/>
          <a:p>
            <a:fld id="{DFA4E9ED-5DAD-4290-BE1C-707594211D84}" type="slidenum">
              <a:rPr lang="en-IN" smtClean="0"/>
              <a:t>‹#›</a:t>
            </a:fld>
            <a:endParaRPr lang="en-IN"/>
          </a:p>
        </p:txBody>
      </p:sp>
    </p:spTree>
    <p:extLst>
      <p:ext uri="{BB962C8B-B14F-4D97-AF65-F5344CB8AC3E}">
        <p14:creationId xmlns:p14="http://schemas.microsoft.com/office/powerpoint/2010/main" val="1687433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2DFA1E-67A1-97C0-62B1-55D1225C771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N"/>
          </a:p>
        </p:txBody>
      </p:sp>
      <p:sp>
        <p:nvSpPr>
          <p:cNvPr id="3" name="Picture Placeholder 2">
            <a:extLst>
              <a:ext uri="{FF2B5EF4-FFF2-40B4-BE49-F238E27FC236}">
                <a16:creationId xmlns:a16="http://schemas.microsoft.com/office/drawing/2014/main" xmlns="" id="{9D3BF5BB-6411-A066-CE7A-32CE9007C1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80F5C7AF-45E6-5FC6-A6F5-F3EDA13249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xmlns="" id="{E2D295A2-1071-097D-BD33-869B80CDF233}"/>
              </a:ext>
            </a:extLst>
          </p:cNvPr>
          <p:cNvSpPr>
            <a:spLocks noGrp="1"/>
          </p:cNvSpPr>
          <p:nvPr>
            <p:ph type="dt" sz="half" idx="10"/>
          </p:nvPr>
        </p:nvSpPr>
        <p:spPr/>
        <p:txBody>
          <a:bodyPr/>
          <a:lstStyle/>
          <a:p>
            <a:fld id="{E14C7581-F550-40D9-BB19-4844E9692A98}" type="datetimeFigureOut">
              <a:rPr lang="en-IN" smtClean="0"/>
              <a:t>04-06-2023</a:t>
            </a:fld>
            <a:endParaRPr lang="en-IN"/>
          </a:p>
        </p:txBody>
      </p:sp>
      <p:sp>
        <p:nvSpPr>
          <p:cNvPr id="6" name="Footer Placeholder 5">
            <a:extLst>
              <a:ext uri="{FF2B5EF4-FFF2-40B4-BE49-F238E27FC236}">
                <a16:creationId xmlns:a16="http://schemas.microsoft.com/office/drawing/2014/main" xmlns="" id="{65ED4B76-04C7-D878-812E-AC9CA157AFB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38C8E5E1-2393-6205-3076-5236EB8FA39B}"/>
              </a:ext>
            </a:extLst>
          </p:cNvPr>
          <p:cNvSpPr>
            <a:spLocks noGrp="1"/>
          </p:cNvSpPr>
          <p:nvPr>
            <p:ph type="sldNum" sz="quarter" idx="12"/>
          </p:nvPr>
        </p:nvSpPr>
        <p:spPr/>
        <p:txBody>
          <a:bodyPr/>
          <a:lstStyle/>
          <a:p>
            <a:fld id="{DFA4E9ED-5DAD-4290-BE1C-707594211D84}" type="slidenum">
              <a:rPr lang="en-IN" smtClean="0"/>
              <a:t>‹#›</a:t>
            </a:fld>
            <a:endParaRPr lang="en-IN"/>
          </a:p>
        </p:txBody>
      </p:sp>
    </p:spTree>
    <p:extLst>
      <p:ext uri="{BB962C8B-B14F-4D97-AF65-F5344CB8AC3E}">
        <p14:creationId xmlns:p14="http://schemas.microsoft.com/office/powerpoint/2010/main" val="174290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67B93E74-8899-7E70-EFD2-A3B652DB73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IN"/>
          </a:p>
        </p:txBody>
      </p:sp>
      <p:sp>
        <p:nvSpPr>
          <p:cNvPr id="3" name="Text Placeholder 2">
            <a:extLst>
              <a:ext uri="{FF2B5EF4-FFF2-40B4-BE49-F238E27FC236}">
                <a16:creationId xmlns:a16="http://schemas.microsoft.com/office/drawing/2014/main" xmlns="" id="{4250EE0C-93AE-2BE4-4F7D-4F8B5988BD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xmlns="" id="{4B2A1A27-5B83-2C97-2CA2-7C5B34CC26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4C7581-F550-40D9-BB19-4844E9692A98}" type="datetimeFigureOut">
              <a:rPr lang="en-IN" smtClean="0"/>
              <a:t>04-06-2023</a:t>
            </a:fld>
            <a:endParaRPr lang="en-IN"/>
          </a:p>
        </p:txBody>
      </p:sp>
      <p:sp>
        <p:nvSpPr>
          <p:cNvPr id="5" name="Footer Placeholder 4">
            <a:extLst>
              <a:ext uri="{FF2B5EF4-FFF2-40B4-BE49-F238E27FC236}">
                <a16:creationId xmlns:a16="http://schemas.microsoft.com/office/drawing/2014/main" xmlns="" id="{AE9209BB-EE23-F720-5ADE-78A2332745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E502F098-FFAA-1D6B-08D5-069EA84D81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A4E9ED-5DAD-4290-BE1C-707594211D84}" type="slidenum">
              <a:rPr lang="en-IN" smtClean="0"/>
              <a:t>‹#›</a:t>
            </a:fld>
            <a:endParaRPr lang="en-IN"/>
          </a:p>
        </p:txBody>
      </p:sp>
    </p:spTree>
    <p:extLst>
      <p:ext uri="{BB962C8B-B14F-4D97-AF65-F5344CB8AC3E}">
        <p14:creationId xmlns:p14="http://schemas.microsoft.com/office/powerpoint/2010/main" val="27409602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g"/><Relationship Id="rId1" Type="http://schemas.openxmlformats.org/officeDocument/2006/relationships/slideLayout" Target="../slideLayouts/slideLayout2.xml"/><Relationship Id="rId5" Type="http://schemas.openxmlformats.org/officeDocument/2006/relationships/image" Target="../media/image13.jpg"/><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slideLayout" Target="../slideLayouts/slideLayout2.xml"/><Relationship Id="rId1" Type="http://schemas.openxmlformats.org/officeDocument/2006/relationships/video" Target="https://www.youtube.com/embed/EtZjKW8J6Gs?start=59&amp;feature=oembed"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xmlns="" id="{B3BE1CED-D1B1-03B5-8004-69FDCEE8C836}"/>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0" y="0"/>
            <a:ext cx="12206559" cy="6858000"/>
          </a:xfrm>
          <a:prstGeom prst="rect">
            <a:avLst/>
          </a:prstGeom>
          <a:ln>
            <a:noFill/>
          </a:ln>
          <a:effectLst>
            <a:outerShdw blurRad="292100" dist="139700" dir="2700000" algn="tl" rotWithShape="0">
              <a:srgbClr val="333333">
                <a:alpha val="65000"/>
              </a:srgbClr>
            </a:outerShdw>
          </a:effectLst>
        </p:spPr>
      </p:pic>
      <p:sp>
        <p:nvSpPr>
          <p:cNvPr id="2" name="Title 1"/>
          <p:cNvSpPr>
            <a:spLocks noGrp="1"/>
          </p:cNvSpPr>
          <p:nvPr>
            <p:ph type="ctrTitle"/>
          </p:nvPr>
        </p:nvSpPr>
        <p:spPr>
          <a:xfrm>
            <a:off x="3951514" y="1222913"/>
            <a:ext cx="4724400" cy="861919"/>
          </a:xfrm>
        </p:spPr>
        <p:txBody>
          <a:bodyPr>
            <a:normAutofit fontScale="90000"/>
          </a:bodyPr>
          <a:lstStyle/>
          <a:p>
            <a:r>
              <a:rPr lang="en-IN" b="1" spc="50" dirty="0">
                <a:ln w="9525" cmpd="sng">
                  <a:solidFill>
                    <a:schemeClr val="accent5">
                      <a:lumMod val="75000"/>
                    </a:schemeClr>
                  </a:solidFill>
                  <a:prstDash val="solid"/>
                </a:ln>
                <a:solidFill>
                  <a:srgbClr val="70AD47">
                    <a:tint val="1000"/>
                  </a:srgbClr>
                </a:solidFill>
                <a:effectLst>
                  <a:glow rad="38100">
                    <a:schemeClr val="accent1">
                      <a:alpha val="40000"/>
                    </a:schemeClr>
                  </a:glow>
                  <a:reflection blurRad="6350" stA="50000" endA="300" endPos="50000" dist="29997" dir="5400000" sy="-100000" algn="bl" rotWithShape="0"/>
                </a:effectLst>
                <a:latin typeface="Algerian" panose="04020705040A02060702" pitchFamily="82" charset="0"/>
              </a:rPr>
              <a:t>SMART CITY</a:t>
            </a:r>
          </a:p>
        </p:txBody>
      </p:sp>
      <p:sp>
        <p:nvSpPr>
          <p:cNvPr id="16" name="TextBox 15">
            <a:extLst>
              <a:ext uri="{FF2B5EF4-FFF2-40B4-BE49-F238E27FC236}">
                <a16:creationId xmlns:a16="http://schemas.microsoft.com/office/drawing/2014/main" xmlns="" id="{4A4683CD-28D5-A015-C39F-73AE30664FED}"/>
              </a:ext>
            </a:extLst>
          </p:cNvPr>
          <p:cNvSpPr txBox="1"/>
          <p:nvPr/>
        </p:nvSpPr>
        <p:spPr>
          <a:xfrm>
            <a:off x="174170" y="5092701"/>
            <a:ext cx="4808986" cy="1323439"/>
          </a:xfrm>
          <a:prstGeom prst="rect">
            <a:avLst/>
          </a:prstGeom>
          <a:noFill/>
        </p:spPr>
        <p:txBody>
          <a:bodyPr wrap="square">
            <a:spAutoFit/>
          </a:bodyPr>
          <a:lstStyle/>
          <a:p>
            <a:r>
              <a:rPr lang="en-IN" sz="4000" b="1" dirty="0">
                <a:solidFill>
                  <a:schemeClr val="bg1"/>
                </a:solidFill>
                <a:effectLst>
                  <a:reflection blurRad="6350" stA="55000" endA="300" endPos="45500" dir="5400000" sy="-100000" algn="bl" rotWithShape="0"/>
                </a:effectLst>
                <a:latin typeface="Microsoft Himalaya" panose="01010100010101010101" pitchFamily="2" charset="0"/>
                <a:ea typeface="Microsoft Himalaya" panose="01010100010101010101" pitchFamily="2" charset="0"/>
                <a:cs typeface="Microsoft Himalaya" panose="01010100010101010101" pitchFamily="2" charset="0"/>
              </a:rPr>
              <a:t>          Guided By:</a:t>
            </a:r>
          </a:p>
          <a:p>
            <a:r>
              <a:rPr lang="en-IN" sz="4000" b="1" dirty="0">
                <a:solidFill>
                  <a:schemeClr val="bg1"/>
                </a:solidFill>
                <a:effectLst>
                  <a:reflection blurRad="6350" stA="55000" endA="300" endPos="45500" dir="5400000" sy="-100000" algn="bl" rotWithShape="0"/>
                </a:effectLst>
                <a:latin typeface="Microsoft Himalaya" panose="01010100010101010101" pitchFamily="2" charset="0"/>
                <a:ea typeface="Microsoft Himalaya" panose="01010100010101010101" pitchFamily="2" charset="0"/>
                <a:cs typeface="Microsoft Himalaya" panose="01010100010101010101" pitchFamily="2" charset="0"/>
              </a:rPr>
              <a:t>Mohammad Tahir </a:t>
            </a:r>
            <a:r>
              <a:rPr lang="en-IN" sz="4000" b="1" dirty="0" err="1">
                <a:solidFill>
                  <a:schemeClr val="bg1"/>
                </a:solidFill>
                <a:effectLst>
                  <a:reflection blurRad="6350" stA="55000" endA="300" endPos="45500" dir="5400000" sy="-100000" algn="bl" rotWithShape="0"/>
                </a:effectLst>
                <a:latin typeface="Microsoft Himalaya" panose="01010100010101010101" pitchFamily="2" charset="0"/>
                <a:ea typeface="Microsoft Himalaya" panose="01010100010101010101" pitchFamily="2" charset="0"/>
                <a:cs typeface="Microsoft Himalaya" panose="01010100010101010101" pitchFamily="2" charset="0"/>
              </a:rPr>
              <a:t>Mirji</a:t>
            </a:r>
            <a:endParaRPr lang="en-IN" sz="4000" dirty="0">
              <a:latin typeface="Microsoft Himalaya" panose="01010100010101010101" pitchFamily="2" charset="0"/>
              <a:ea typeface="Microsoft Himalaya" panose="01010100010101010101" pitchFamily="2" charset="0"/>
              <a:cs typeface="Microsoft Himalaya" panose="01010100010101010101" pitchFamily="2" charset="0"/>
            </a:endParaRPr>
          </a:p>
        </p:txBody>
      </p:sp>
      <p:sp>
        <p:nvSpPr>
          <p:cNvPr id="18" name="TextBox 17">
            <a:extLst>
              <a:ext uri="{FF2B5EF4-FFF2-40B4-BE49-F238E27FC236}">
                <a16:creationId xmlns:a16="http://schemas.microsoft.com/office/drawing/2014/main" xmlns="" id="{1FC077A8-C79A-CBF1-C95D-98258DFCA13D}"/>
              </a:ext>
            </a:extLst>
          </p:cNvPr>
          <p:cNvSpPr txBox="1"/>
          <p:nvPr/>
        </p:nvSpPr>
        <p:spPr>
          <a:xfrm>
            <a:off x="10342122" y="4180344"/>
            <a:ext cx="1675708" cy="2246769"/>
          </a:xfrm>
          <a:prstGeom prst="rect">
            <a:avLst/>
          </a:prstGeom>
          <a:noFill/>
        </p:spPr>
        <p:txBody>
          <a:bodyPr wrap="square">
            <a:spAutoFit/>
          </a:bodyPr>
          <a:lstStyle/>
          <a:p>
            <a:pPr>
              <a:lnSpc>
                <a:spcPct val="100000"/>
              </a:lnSpc>
            </a:pPr>
            <a:r>
              <a:rPr lang="en-IN" sz="2800" b="1" dirty="0">
                <a:solidFill>
                  <a:schemeClr val="bg1"/>
                </a:solidFill>
                <a:effectLst>
                  <a:reflection blurRad="6350" stA="55000" endA="300" endPos="45500" dir="5400000" sy="-100000" algn="bl" rotWithShape="0"/>
                </a:effectLst>
                <a:latin typeface="Microsoft Himalaya" panose="01010100010101010101" pitchFamily="2" charset="0"/>
                <a:ea typeface="Microsoft Himalaya" panose="01010100010101010101" pitchFamily="2" charset="0"/>
                <a:cs typeface="Microsoft Himalaya" panose="01010100010101010101" pitchFamily="2" charset="0"/>
              </a:rPr>
              <a:t>By:</a:t>
            </a:r>
          </a:p>
          <a:p>
            <a:pPr>
              <a:lnSpc>
                <a:spcPct val="100000"/>
              </a:lnSpc>
            </a:pPr>
            <a:r>
              <a:rPr lang="en-IN" sz="2800" b="1" dirty="0">
                <a:solidFill>
                  <a:schemeClr val="bg1"/>
                </a:solidFill>
                <a:effectLst>
                  <a:reflection blurRad="6350" stA="55000" endA="300" endPos="45500" dir="5400000" sy="-100000" algn="bl" rotWithShape="0"/>
                </a:effectLst>
                <a:latin typeface="Microsoft Himalaya" panose="01010100010101010101" pitchFamily="2" charset="0"/>
                <a:ea typeface="Microsoft Himalaya" panose="01010100010101010101" pitchFamily="2" charset="0"/>
                <a:cs typeface="Microsoft Himalaya" panose="01010100010101010101" pitchFamily="2" charset="0"/>
              </a:rPr>
              <a:t>Harish H</a:t>
            </a:r>
          </a:p>
          <a:p>
            <a:pPr>
              <a:lnSpc>
                <a:spcPct val="100000"/>
              </a:lnSpc>
            </a:pPr>
            <a:r>
              <a:rPr lang="en-IN" sz="2800" b="1" dirty="0">
                <a:solidFill>
                  <a:schemeClr val="bg1"/>
                </a:solidFill>
                <a:effectLst>
                  <a:reflection blurRad="6350" stA="55000" endA="300" endPos="45500" dir="5400000" sy="-100000" algn="bl" rotWithShape="0"/>
                </a:effectLst>
                <a:latin typeface="Microsoft Himalaya" panose="01010100010101010101" pitchFamily="2" charset="0"/>
                <a:ea typeface="Microsoft Himalaya" panose="01010100010101010101" pitchFamily="2" charset="0"/>
                <a:cs typeface="Microsoft Himalaya" panose="01010100010101010101" pitchFamily="2" charset="0"/>
              </a:rPr>
              <a:t>Supriya M.K</a:t>
            </a:r>
          </a:p>
          <a:p>
            <a:pPr>
              <a:lnSpc>
                <a:spcPct val="100000"/>
              </a:lnSpc>
            </a:pPr>
            <a:r>
              <a:rPr lang="en-IN" sz="2800" b="1" err="1">
                <a:solidFill>
                  <a:schemeClr val="bg1"/>
                </a:solidFill>
                <a:effectLst>
                  <a:reflection blurRad="6350" stA="55000" endA="300" endPos="45500" dir="5400000" sy="-100000" algn="bl" rotWithShape="0"/>
                </a:effectLst>
                <a:latin typeface="Microsoft Himalaya" panose="01010100010101010101" pitchFamily="2" charset="0"/>
                <a:ea typeface="Microsoft Himalaya" panose="01010100010101010101" pitchFamily="2" charset="0"/>
                <a:cs typeface="Microsoft Himalaya" panose="01010100010101010101" pitchFamily="2" charset="0"/>
              </a:rPr>
              <a:t>Gourav</a:t>
            </a:r>
            <a:r>
              <a:rPr lang="en-IN" sz="2800" b="1">
                <a:solidFill>
                  <a:schemeClr val="bg1"/>
                </a:solidFill>
                <a:effectLst>
                  <a:reflection blurRad="6350" stA="55000" endA="300" endPos="45500" dir="5400000" sy="-100000" algn="bl" rotWithShape="0"/>
                </a:effectLst>
                <a:latin typeface="Microsoft Himalaya" panose="01010100010101010101" pitchFamily="2" charset="0"/>
                <a:ea typeface="Microsoft Himalaya" panose="01010100010101010101" pitchFamily="2" charset="0"/>
                <a:cs typeface="Microsoft Himalaya" panose="01010100010101010101" pitchFamily="2" charset="0"/>
              </a:rPr>
              <a:t> </a:t>
            </a:r>
            <a:r>
              <a:rPr lang="en-IN" sz="2800" b="1" smtClean="0">
                <a:solidFill>
                  <a:schemeClr val="bg1"/>
                </a:solidFill>
                <a:effectLst>
                  <a:reflection blurRad="6350" stA="55000" endA="300" endPos="45500" dir="5400000" sy="-100000" algn="bl" rotWithShape="0"/>
                </a:effectLst>
                <a:latin typeface="Microsoft Himalaya" panose="01010100010101010101" pitchFamily="2" charset="0"/>
                <a:ea typeface="Microsoft Himalaya" panose="01010100010101010101" pitchFamily="2" charset="0"/>
                <a:cs typeface="Microsoft Himalaya" panose="01010100010101010101" pitchFamily="2" charset="0"/>
              </a:rPr>
              <a:t>P</a:t>
            </a:r>
            <a:endParaRPr lang="en-IN" sz="2800" b="1" dirty="0">
              <a:solidFill>
                <a:schemeClr val="bg1"/>
              </a:solidFill>
              <a:effectLst>
                <a:reflection blurRad="6350" stA="55000" endA="300" endPos="45500" dir="5400000" sy="-100000" algn="bl" rotWithShape="0"/>
              </a:effectLst>
              <a:latin typeface="Microsoft Himalaya" panose="01010100010101010101" pitchFamily="2" charset="0"/>
              <a:ea typeface="Microsoft Himalaya" panose="01010100010101010101" pitchFamily="2" charset="0"/>
              <a:cs typeface="Microsoft Himalaya" panose="01010100010101010101" pitchFamily="2" charset="0"/>
            </a:endParaRPr>
          </a:p>
          <a:p>
            <a:pPr>
              <a:lnSpc>
                <a:spcPct val="100000"/>
              </a:lnSpc>
            </a:pPr>
            <a:r>
              <a:rPr lang="en-IN" sz="2800" b="1" dirty="0">
                <a:solidFill>
                  <a:schemeClr val="bg1"/>
                </a:solidFill>
                <a:effectLst>
                  <a:reflection blurRad="6350" stA="55000" endA="300" endPos="45500" dir="5400000" sy="-100000" algn="bl" rotWithShape="0"/>
                </a:effectLst>
                <a:latin typeface="Microsoft Himalaya" panose="01010100010101010101" pitchFamily="2" charset="0"/>
                <a:ea typeface="Microsoft Himalaya" panose="01010100010101010101" pitchFamily="2" charset="0"/>
                <a:cs typeface="Microsoft Himalaya" panose="01010100010101010101" pitchFamily="2" charset="0"/>
              </a:rPr>
              <a:t>Sanjay</a:t>
            </a:r>
          </a:p>
        </p:txBody>
      </p:sp>
      <p:sp>
        <p:nvSpPr>
          <p:cNvPr id="6" name="TextBox 5">
            <a:extLst>
              <a:ext uri="{FF2B5EF4-FFF2-40B4-BE49-F238E27FC236}">
                <a16:creationId xmlns:a16="http://schemas.microsoft.com/office/drawing/2014/main" xmlns="" id="{D060A6C2-BC73-8896-8A65-352DF5700F34}"/>
              </a:ext>
            </a:extLst>
          </p:cNvPr>
          <p:cNvSpPr txBox="1"/>
          <p:nvPr/>
        </p:nvSpPr>
        <p:spPr>
          <a:xfrm>
            <a:off x="3828164" y="3283001"/>
            <a:ext cx="4550230" cy="707886"/>
          </a:xfrm>
          <a:prstGeom prst="rect">
            <a:avLst/>
          </a:prstGeom>
          <a:noFill/>
        </p:spPr>
        <p:txBody>
          <a:bodyPr wrap="square">
            <a:spAutoFit/>
          </a:bodyPr>
          <a:lstStyle/>
          <a:p>
            <a:pPr lvl="0" indent="0">
              <a:spcBef>
                <a:spcPts val="0"/>
              </a:spcBef>
              <a:spcAft>
                <a:spcPts val="0"/>
              </a:spcAft>
              <a:buNone/>
            </a:pPr>
            <a:r>
              <a:rPr lang="en-IN" sz="4000" b="1" dirty="0">
                <a:solidFill>
                  <a:schemeClr val="bg1"/>
                </a:solidFill>
                <a:effectLst>
                  <a:reflection blurRad="6350" stA="55000" endA="300" endPos="45500" dir="5400000" sy="-100000" algn="bl" rotWithShape="0"/>
                </a:effectLst>
                <a:latin typeface="Microsoft Himalaya" panose="01010100010101010101" pitchFamily="2" charset="0"/>
                <a:ea typeface="Microsoft Himalaya" panose="01010100010101010101" pitchFamily="2" charset="0"/>
                <a:cs typeface="Microsoft Himalaya" panose="01010100010101010101" pitchFamily="2" charset="0"/>
                <a:sym typeface="Roboto"/>
              </a:rPr>
              <a:t>Assignment for  Sabyasachi B</a:t>
            </a:r>
          </a:p>
        </p:txBody>
      </p:sp>
    </p:spTree>
    <p:extLst>
      <p:ext uri="{BB962C8B-B14F-4D97-AF65-F5344CB8AC3E}">
        <p14:creationId xmlns:p14="http://schemas.microsoft.com/office/powerpoint/2010/main" val="2585260462"/>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334F333E-203A-9E1A-E3BF-CF8B27B7A4C0}"/>
              </a:ext>
            </a:extLst>
          </p:cNvPr>
          <p:cNvSpPr>
            <a:spLocks noGrp="1"/>
          </p:cNvSpPr>
          <p:nvPr>
            <p:ph type="title"/>
          </p:nvPr>
        </p:nvSpPr>
        <p:spPr/>
        <p:txBody>
          <a:bodyPr/>
          <a:lstStyle/>
          <a:p>
            <a:pPr algn="ctr"/>
            <a:r>
              <a:rPr lang="en-IN" b="1" dirty="0">
                <a:latin typeface="Garamond" panose="02020404030301010803" pitchFamily="18" charset="0"/>
              </a:rPr>
              <a:t>Citizen Engagement:</a:t>
            </a:r>
          </a:p>
        </p:txBody>
      </p:sp>
      <p:sp>
        <p:nvSpPr>
          <p:cNvPr id="7" name="Content Placeholder 6">
            <a:extLst>
              <a:ext uri="{FF2B5EF4-FFF2-40B4-BE49-F238E27FC236}">
                <a16:creationId xmlns:a16="http://schemas.microsoft.com/office/drawing/2014/main" xmlns="" id="{1B3A0F5E-DA0D-33AD-6415-8CB46C2E21C0}"/>
              </a:ext>
            </a:extLst>
          </p:cNvPr>
          <p:cNvSpPr>
            <a:spLocks noGrp="1"/>
          </p:cNvSpPr>
          <p:nvPr>
            <p:ph idx="1"/>
          </p:nvPr>
        </p:nvSpPr>
        <p:spPr>
          <a:xfrm>
            <a:off x="916619" y="1615735"/>
            <a:ext cx="10067279" cy="2237173"/>
          </a:xfrm>
        </p:spPr>
        <p:txBody>
          <a:bodyPr>
            <a:normAutofit/>
          </a:bodyPr>
          <a:lstStyle/>
          <a:p>
            <a:pPr algn="just">
              <a:lnSpc>
                <a:spcPct val="100000"/>
              </a:lnSpc>
              <a:buFont typeface="Wingdings 3" panose="05040102010807070707" pitchFamily="18" charset="2"/>
              <a:buChar char="Ú"/>
            </a:pPr>
            <a:r>
              <a:rPr lang="en-US" sz="2500" dirty="0">
                <a:solidFill>
                  <a:srgbClr val="374151"/>
                </a:solidFill>
                <a:latin typeface="Times New Roman" panose="02020603050405020304" pitchFamily="18" charset="0"/>
                <a:cs typeface="Times New Roman" panose="02020603050405020304" pitchFamily="18" charset="0"/>
              </a:rPr>
              <a:t>Hubli-Dharwad has been actively involving citizens in the decision-making process and encouraging their participation in the development of the city. The authorities have set up platforms for citizens to provide feedback, suggestions, and complaints, thus fostering a sense of ownership and transparency.</a:t>
            </a:r>
            <a:endParaRPr lang="en-IN" sz="2500" dirty="0">
              <a:solidFill>
                <a:srgbClr val="374151"/>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xmlns="" id="{7699D851-7D15-743F-7A08-11E0BB3C8D3B}"/>
              </a:ext>
            </a:extLst>
          </p:cNvPr>
          <p:cNvSpPr txBox="1"/>
          <p:nvPr/>
        </p:nvSpPr>
        <p:spPr>
          <a:xfrm>
            <a:off x="1137081" y="3543762"/>
            <a:ext cx="10216719" cy="707758"/>
          </a:xfrm>
          <a:prstGeom prst="rect">
            <a:avLst/>
          </a:prstGeom>
        </p:spPr>
        <p:txBody>
          <a:bodyPr wrap="square">
            <a:spAutoFit/>
          </a:bodyPr>
          <a:lstStyle/>
          <a:p>
            <a:pPr algn="ctr">
              <a:lnSpc>
                <a:spcPct val="90000"/>
              </a:lnSpc>
              <a:spcBef>
                <a:spcPct val="0"/>
              </a:spcBef>
            </a:pPr>
            <a:r>
              <a:rPr lang="en-IN" sz="4400" b="1" dirty="0">
                <a:latin typeface="Garamond" panose="02020404030301010803" pitchFamily="18" charset="0"/>
                <a:ea typeface="+mj-ea"/>
                <a:cs typeface="+mj-cs"/>
              </a:rPr>
              <a:t>Green Initiatives:</a:t>
            </a:r>
          </a:p>
        </p:txBody>
      </p:sp>
      <p:sp>
        <p:nvSpPr>
          <p:cNvPr id="11" name="TextBox 10">
            <a:extLst>
              <a:ext uri="{FF2B5EF4-FFF2-40B4-BE49-F238E27FC236}">
                <a16:creationId xmlns:a16="http://schemas.microsoft.com/office/drawing/2014/main" xmlns="" id="{59CDC838-0E60-0FF2-75EE-8DC9D0497CDE}"/>
              </a:ext>
            </a:extLst>
          </p:cNvPr>
          <p:cNvSpPr txBox="1"/>
          <p:nvPr/>
        </p:nvSpPr>
        <p:spPr>
          <a:xfrm>
            <a:off x="916619" y="4570233"/>
            <a:ext cx="10067279" cy="1631216"/>
          </a:xfrm>
          <a:prstGeom prst="rect">
            <a:avLst/>
          </a:prstGeom>
        </p:spPr>
        <p:txBody>
          <a:bodyPr wrap="square">
            <a:spAutoFit/>
          </a:bodyPr>
          <a:lstStyle/>
          <a:p>
            <a:pPr marL="228600" indent="-228600" algn="just">
              <a:spcBef>
                <a:spcPts val="1000"/>
              </a:spcBef>
              <a:buFont typeface="Wingdings 3" panose="05040102010807070707" pitchFamily="18" charset="2"/>
              <a:buChar char="Ú"/>
            </a:pPr>
            <a:r>
              <a:rPr lang="en-US" sz="2500" dirty="0">
                <a:solidFill>
                  <a:srgbClr val="374151"/>
                </a:solidFill>
                <a:latin typeface="Times New Roman" panose="02020603050405020304" pitchFamily="18" charset="0"/>
                <a:cs typeface="Times New Roman" panose="02020603050405020304" pitchFamily="18" charset="0"/>
              </a:rPr>
              <a:t>The city has been promoting sustainable practices and green initiatives. This includes the development of green spaces, parks, and gardens, as well as the implementation of renewable energy projects and energy-efficient solutions.</a:t>
            </a:r>
            <a:endParaRPr lang="en-IN" sz="2500" dirty="0">
              <a:solidFill>
                <a:srgbClr val="374151"/>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xmlns="" id="{B095C868-AC73-1BDF-B86C-4A6EB7796C94}"/>
              </a:ext>
            </a:extLst>
          </p:cNvPr>
          <p:cNvPicPr>
            <a:picLocks noChangeAspect="1"/>
          </p:cNvPicPr>
          <p:nvPr/>
        </p:nvPicPr>
        <p:blipFill>
          <a:blip r:embed="rId2"/>
          <a:stretch>
            <a:fillRect/>
          </a:stretch>
        </p:blipFill>
        <p:spPr>
          <a:xfrm>
            <a:off x="9409953" y="-90398"/>
            <a:ext cx="2477247" cy="1776139"/>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293910991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9832759" cy="664685"/>
          </a:xfrm>
        </p:spPr>
        <p:txBody>
          <a:bodyPr>
            <a:normAutofit fontScale="90000"/>
          </a:bodyPr>
          <a:lstStyle/>
          <a:p>
            <a:pPr algn="ctr"/>
            <a:r>
              <a:rPr lang="en-IN" b="1" dirty="0">
                <a:latin typeface="Garamond" panose="02020404030301010803" pitchFamily="18" charset="0"/>
              </a:rPr>
              <a:t>Economic Growth:</a:t>
            </a:r>
          </a:p>
        </p:txBody>
      </p:sp>
      <p:sp>
        <p:nvSpPr>
          <p:cNvPr id="3" name="Content Placeholder 2"/>
          <p:cNvSpPr>
            <a:spLocks noGrp="1"/>
          </p:cNvSpPr>
          <p:nvPr>
            <p:ph idx="1"/>
          </p:nvPr>
        </p:nvSpPr>
        <p:spPr>
          <a:xfrm>
            <a:off x="838200" y="1198486"/>
            <a:ext cx="10187866" cy="2379216"/>
          </a:xfrm>
        </p:spPr>
        <p:txBody>
          <a:bodyPr>
            <a:normAutofit/>
          </a:bodyPr>
          <a:lstStyle/>
          <a:p>
            <a:pPr algn="just">
              <a:lnSpc>
                <a:spcPct val="100000"/>
              </a:lnSpc>
              <a:buFont typeface="Wingdings 3" panose="05040102010807070707" pitchFamily="18" charset="2"/>
              <a:buChar char="Ú"/>
            </a:pPr>
            <a:r>
              <a:rPr lang="en-US" sz="2500" dirty="0">
                <a:solidFill>
                  <a:srgbClr val="374151"/>
                </a:solidFill>
                <a:latin typeface="Times New Roman" panose="02020603050405020304" pitchFamily="18" charset="0"/>
                <a:cs typeface="Times New Roman" panose="02020603050405020304" pitchFamily="18" charset="0"/>
              </a:rPr>
              <a:t>Hubli-Dharwad has a diverse economic base, with industries such as engineering, manufacturing, textiles, </a:t>
            </a:r>
            <a:r>
              <a:rPr lang="en-US" sz="2500" dirty="0" err="1">
                <a:solidFill>
                  <a:srgbClr val="374151"/>
                </a:solidFill>
                <a:latin typeface="Times New Roman" panose="02020603050405020304" pitchFamily="18" charset="0"/>
                <a:cs typeface="Times New Roman" panose="02020603050405020304" pitchFamily="18" charset="0"/>
              </a:rPr>
              <a:t>agro</a:t>
            </a:r>
            <a:r>
              <a:rPr lang="en-US" sz="2500" dirty="0">
                <a:solidFill>
                  <a:srgbClr val="374151"/>
                </a:solidFill>
                <a:latin typeface="Times New Roman" panose="02020603050405020304" pitchFamily="18" charset="0"/>
                <a:cs typeface="Times New Roman" panose="02020603050405020304" pitchFamily="18" charset="0"/>
              </a:rPr>
              <a:t>-processing, and trade playing a significant role. The smart city initiatives aim to promote further economic growth and attract investments by providing a conducive business environment.</a:t>
            </a:r>
            <a:endParaRPr lang="en-IN" sz="2500" dirty="0">
              <a:solidFill>
                <a:srgbClr val="37415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xmlns="" id="{47F6D229-070D-52D9-8921-8B265731B99C}"/>
              </a:ext>
            </a:extLst>
          </p:cNvPr>
          <p:cNvSpPr txBox="1"/>
          <p:nvPr/>
        </p:nvSpPr>
        <p:spPr>
          <a:xfrm>
            <a:off x="1049784" y="3429000"/>
            <a:ext cx="9621174" cy="651781"/>
          </a:xfrm>
          <a:prstGeom prst="rect">
            <a:avLst/>
          </a:prstGeom>
          <a:noFill/>
        </p:spPr>
        <p:txBody>
          <a:bodyPr wrap="square">
            <a:spAutoFit/>
          </a:bodyPr>
          <a:lstStyle/>
          <a:p>
            <a:pPr algn="ctr">
              <a:lnSpc>
                <a:spcPct val="90000"/>
              </a:lnSpc>
              <a:spcBef>
                <a:spcPct val="0"/>
              </a:spcBef>
            </a:pPr>
            <a:r>
              <a:rPr lang="en-IN" sz="4000" b="1" dirty="0">
                <a:latin typeface="Garamond" panose="02020404030301010803" pitchFamily="18" charset="0"/>
                <a:ea typeface="+mj-ea"/>
                <a:cs typeface="+mj-cs"/>
              </a:rPr>
              <a:t>Education and Healthcare: </a:t>
            </a:r>
          </a:p>
        </p:txBody>
      </p:sp>
      <p:sp>
        <p:nvSpPr>
          <p:cNvPr id="7" name="TextBox 6">
            <a:extLst>
              <a:ext uri="{FF2B5EF4-FFF2-40B4-BE49-F238E27FC236}">
                <a16:creationId xmlns:a16="http://schemas.microsoft.com/office/drawing/2014/main" xmlns="" id="{839D64E6-48E0-C5CB-3070-20CABC110563}"/>
              </a:ext>
            </a:extLst>
          </p:cNvPr>
          <p:cNvSpPr txBox="1"/>
          <p:nvPr/>
        </p:nvSpPr>
        <p:spPr>
          <a:xfrm>
            <a:off x="838199" y="4246106"/>
            <a:ext cx="10187867" cy="1631216"/>
          </a:xfrm>
          <a:prstGeom prst="rect">
            <a:avLst/>
          </a:prstGeom>
        </p:spPr>
        <p:txBody>
          <a:bodyPr wrap="square">
            <a:spAutoFit/>
          </a:bodyPr>
          <a:lstStyle/>
          <a:p>
            <a:pPr marL="228600" indent="-228600" algn="just">
              <a:spcBef>
                <a:spcPts val="1000"/>
              </a:spcBef>
              <a:buFont typeface="Wingdings 3" panose="05040102010807070707" pitchFamily="18" charset="2"/>
              <a:buChar char="Ú"/>
            </a:pPr>
            <a:r>
              <a:rPr lang="en-US" sz="2500" dirty="0">
                <a:solidFill>
                  <a:srgbClr val="374151"/>
                </a:solidFill>
                <a:latin typeface="Times New Roman" panose="02020603050405020304" pitchFamily="18" charset="0"/>
                <a:cs typeface="Times New Roman" panose="02020603050405020304" pitchFamily="18" charset="0"/>
              </a:rPr>
              <a:t>The city has a well-established education and healthcare sector. It is home to several educational institutions, including universities, colleges, and research centers. Hubli-Dharwad also has hospitals and medical facilities that cater to the healthcare needs of its residents.</a:t>
            </a:r>
            <a:endParaRPr lang="en-IN" sz="2500" dirty="0">
              <a:solidFill>
                <a:srgbClr val="37415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FB676B44-422C-A147-5475-46648C9757B3}"/>
              </a:ext>
            </a:extLst>
          </p:cNvPr>
          <p:cNvPicPr>
            <a:picLocks noChangeAspect="1"/>
          </p:cNvPicPr>
          <p:nvPr/>
        </p:nvPicPr>
        <p:blipFill>
          <a:blip r:embed="rId2"/>
          <a:stretch>
            <a:fillRect/>
          </a:stretch>
        </p:blipFill>
        <p:spPr>
          <a:xfrm>
            <a:off x="10178143" y="21545"/>
            <a:ext cx="1773690" cy="1271702"/>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43725198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b="1" dirty="0">
                <a:latin typeface="Garamond" panose="02020404030301010803" pitchFamily="18" charset="0"/>
              </a:rPr>
              <a:t>Tourism and Culture:</a:t>
            </a:r>
          </a:p>
        </p:txBody>
      </p:sp>
      <p:sp>
        <p:nvSpPr>
          <p:cNvPr id="3" name="Content Placeholder 2"/>
          <p:cNvSpPr>
            <a:spLocks noGrp="1"/>
          </p:cNvSpPr>
          <p:nvPr>
            <p:ph idx="1"/>
          </p:nvPr>
        </p:nvSpPr>
        <p:spPr>
          <a:xfrm>
            <a:off x="838200" y="1825625"/>
            <a:ext cx="10515600" cy="1991773"/>
          </a:xfrm>
        </p:spPr>
        <p:txBody>
          <a:bodyPr/>
          <a:lstStyle/>
          <a:p>
            <a:pPr algn="just">
              <a:lnSpc>
                <a:spcPct val="100000"/>
              </a:lnSpc>
              <a:buFont typeface="Wingdings 3" panose="05040102010807070707" pitchFamily="18" charset="2"/>
              <a:buChar char="Ú"/>
            </a:pPr>
            <a:r>
              <a:rPr lang="en-US" dirty="0">
                <a:solidFill>
                  <a:srgbClr val="374151"/>
                </a:solidFill>
                <a:latin typeface="Times New Roman" panose="02020603050405020304" pitchFamily="18" charset="0"/>
                <a:cs typeface="Times New Roman" panose="02020603050405020304" pitchFamily="18" charset="0"/>
              </a:rPr>
              <a:t>Hubli-Dharwad has a rich cultural heritage and is known for its historical and religious sites. The city attracts tourists with attractions like the </a:t>
            </a:r>
            <a:r>
              <a:rPr lang="en-US" dirty="0" err="1">
                <a:solidFill>
                  <a:srgbClr val="374151"/>
                </a:solidFill>
                <a:latin typeface="Times New Roman" panose="02020603050405020304" pitchFamily="18" charset="0"/>
                <a:cs typeface="Times New Roman" panose="02020603050405020304" pitchFamily="18" charset="0"/>
              </a:rPr>
              <a:t>Chandramouleshwara</a:t>
            </a:r>
            <a:r>
              <a:rPr lang="en-US" dirty="0">
                <a:solidFill>
                  <a:srgbClr val="374151"/>
                </a:solidFill>
                <a:latin typeface="Times New Roman" panose="02020603050405020304" pitchFamily="18" charset="0"/>
                <a:cs typeface="Times New Roman" panose="02020603050405020304" pitchFamily="18" charset="0"/>
              </a:rPr>
              <a:t> Temple, </a:t>
            </a:r>
            <a:r>
              <a:rPr lang="en-US" dirty="0" err="1">
                <a:solidFill>
                  <a:srgbClr val="374151"/>
                </a:solidFill>
                <a:latin typeface="Times New Roman" panose="02020603050405020304" pitchFamily="18" charset="0"/>
                <a:cs typeface="Times New Roman" panose="02020603050405020304" pitchFamily="18" charset="0"/>
              </a:rPr>
              <a:t>Nrupatunga</a:t>
            </a:r>
            <a:r>
              <a:rPr lang="en-US" dirty="0">
                <a:solidFill>
                  <a:srgbClr val="374151"/>
                </a:solidFill>
                <a:latin typeface="Times New Roman" panose="02020603050405020304" pitchFamily="18" charset="0"/>
                <a:cs typeface="Times New Roman" panose="02020603050405020304" pitchFamily="18" charset="0"/>
              </a:rPr>
              <a:t> Hill, Indira Gandhi Glass House Garden, and </a:t>
            </a:r>
            <a:r>
              <a:rPr lang="en-US" dirty="0" err="1">
                <a:solidFill>
                  <a:srgbClr val="374151"/>
                </a:solidFill>
                <a:latin typeface="Times New Roman" panose="02020603050405020304" pitchFamily="18" charset="0"/>
                <a:cs typeface="Times New Roman" panose="02020603050405020304" pitchFamily="18" charset="0"/>
              </a:rPr>
              <a:t>Unkal</a:t>
            </a:r>
            <a:r>
              <a:rPr lang="en-US" dirty="0">
                <a:solidFill>
                  <a:srgbClr val="374151"/>
                </a:solidFill>
                <a:latin typeface="Times New Roman" panose="02020603050405020304" pitchFamily="18" charset="0"/>
                <a:cs typeface="Times New Roman" panose="02020603050405020304" pitchFamily="18" charset="0"/>
              </a:rPr>
              <a:t> Lake.</a:t>
            </a:r>
            <a:endParaRPr lang="en-IN" dirty="0">
              <a:solidFill>
                <a:srgbClr val="374151"/>
              </a:solidFill>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xmlns="" id="{C7DACA41-45A5-957B-67B4-3425A4042761}"/>
              </a:ext>
            </a:extLst>
          </p:cNvPr>
          <p:cNvPicPr>
            <a:picLocks noChangeAspect="1"/>
          </p:cNvPicPr>
          <p:nvPr/>
        </p:nvPicPr>
        <p:blipFill>
          <a:blip r:embed="rId2"/>
          <a:stretch>
            <a:fillRect/>
          </a:stretch>
        </p:blipFill>
        <p:spPr>
          <a:xfrm rot="1784756">
            <a:off x="8880779" y="4243902"/>
            <a:ext cx="2700283" cy="2023631"/>
          </a:xfrm>
          <a:prstGeom prst="snip2DiagRect">
            <a:avLst/>
          </a:prstGeom>
        </p:spPr>
      </p:pic>
      <p:pic>
        <p:nvPicPr>
          <p:cNvPr id="13" name="Picture 12">
            <a:extLst>
              <a:ext uri="{FF2B5EF4-FFF2-40B4-BE49-F238E27FC236}">
                <a16:creationId xmlns:a16="http://schemas.microsoft.com/office/drawing/2014/main" xmlns="" id="{00B2491F-76D7-D530-D39D-0528FA25B59C}"/>
              </a:ext>
            </a:extLst>
          </p:cNvPr>
          <p:cNvPicPr>
            <a:picLocks noChangeAspect="1"/>
          </p:cNvPicPr>
          <p:nvPr/>
        </p:nvPicPr>
        <p:blipFill>
          <a:blip r:embed="rId3"/>
          <a:stretch>
            <a:fillRect/>
          </a:stretch>
        </p:blipFill>
        <p:spPr>
          <a:xfrm rot="20802790">
            <a:off x="329304" y="4062974"/>
            <a:ext cx="2316611" cy="1541599"/>
          </a:xfrm>
          <a:prstGeom prst="roundRect">
            <a:avLst/>
          </a:prstGeom>
        </p:spPr>
      </p:pic>
      <p:pic>
        <p:nvPicPr>
          <p:cNvPr id="15" name="Picture 14">
            <a:extLst>
              <a:ext uri="{FF2B5EF4-FFF2-40B4-BE49-F238E27FC236}">
                <a16:creationId xmlns:a16="http://schemas.microsoft.com/office/drawing/2014/main" xmlns="" id="{9118DF9F-D09C-43FF-35F3-E65729B3531C}"/>
              </a:ext>
            </a:extLst>
          </p:cNvPr>
          <p:cNvPicPr>
            <a:picLocks noChangeAspect="1"/>
          </p:cNvPicPr>
          <p:nvPr/>
        </p:nvPicPr>
        <p:blipFill>
          <a:blip r:embed="rId4"/>
          <a:stretch>
            <a:fillRect/>
          </a:stretch>
        </p:blipFill>
        <p:spPr>
          <a:xfrm rot="1598170">
            <a:off x="3317444" y="4416878"/>
            <a:ext cx="2381250" cy="1790700"/>
          </a:xfrm>
          <a:prstGeom prst="flowChartAlternateProcess">
            <a:avLst/>
          </a:prstGeom>
        </p:spPr>
      </p:pic>
      <p:pic>
        <p:nvPicPr>
          <p:cNvPr id="17" name="Picture 16">
            <a:extLst>
              <a:ext uri="{FF2B5EF4-FFF2-40B4-BE49-F238E27FC236}">
                <a16:creationId xmlns:a16="http://schemas.microsoft.com/office/drawing/2014/main" xmlns="" id="{C7F0694C-4583-3CDB-2FB4-3B5094B4F178}"/>
              </a:ext>
            </a:extLst>
          </p:cNvPr>
          <p:cNvPicPr>
            <a:picLocks noChangeAspect="1"/>
          </p:cNvPicPr>
          <p:nvPr/>
        </p:nvPicPr>
        <p:blipFill>
          <a:blip r:embed="rId5"/>
          <a:stretch>
            <a:fillRect/>
          </a:stretch>
        </p:blipFill>
        <p:spPr>
          <a:xfrm rot="20055331">
            <a:off x="6218260" y="4525352"/>
            <a:ext cx="2100883" cy="1573752"/>
          </a:xfrm>
          <a:prstGeom prst="snip2DiagRect">
            <a:avLst/>
          </a:prstGeom>
        </p:spPr>
      </p:pic>
    </p:spTree>
    <p:extLst>
      <p:ext uri="{BB962C8B-B14F-4D97-AF65-F5344CB8AC3E}">
        <p14:creationId xmlns:p14="http://schemas.microsoft.com/office/powerpoint/2010/main" val="186628181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1037"/>
            <a:ext cx="10515600" cy="1009651"/>
          </a:xfrm>
        </p:spPr>
        <p:txBody>
          <a:bodyPr>
            <a:normAutofit fontScale="90000"/>
          </a:bodyPr>
          <a:lstStyle/>
          <a:p>
            <a:pPr algn="ctr"/>
            <a:r>
              <a:rPr lang="en-IN"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Garamond" panose="02020404030301010803" pitchFamily="18" charset="0"/>
              </a:rPr>
              <a:t>video</a:t>
            </a:r>
            <a:r>
              <a:rPr lang="en-IN" b="1" dirty="0">
                <a:ln w="12700" cmpd="sng">
                  <a:solidFill>
                    <a:schemeClr val="accent4"/>
                  </a:solidFill>
                  <a:prstDash val="solid"/>
                </a:ln>
                <a:solidFill>
                  <a:srgbClr val="990033"/>
                </a:solidFill>
              </a:rPr>
              <a:t/>
            </a:r>
            <a:br>
              <a:rPr lang="en-IN" b="1" dirty="0">
                <a:ln w="12700" cmpd="sng">
                  <a:solidFill>
                    <a:schemeClr val="accent4"/>
                  </a:solidFill>
                  <a:prstDash val="solid"/>
                </a:ln>
                <a:solidFill>
                  <a:srgbClr val="990033"/>
                </a:solidFill>
              </a:rPr>
            </a:br>
            <a:endParaRPr lang="en-IN" b="1" dirty="0">
              <a:ln w="12700" cmpd="sng">
                <a:solidFill>
                  <a:schemeClr val="accent4"/>
                </a:solidFill>
                <a:prstDash val="solid"/>
              </a:ln>
              <a:solidFill>
                <a:srgbClr val="990033"/>
              </a:solidFill>
            </a:endParaRPr>
          </a:p>
        </p:txBody>
      </p:sp>
      <p:sp>
        <p:nvSpPr>
          <p:cNvPr id="7" name="Content Placeholder 6">
            <a:extLst>
              <a:ext uri="{FF2B5EF4-FFF2-40B4-BE49-F238E27FC236}">
                <a16:creationId xmlns:a16="http://schemas.microsoft.com/office/drawing/2014/main" xmlns="" id="{F4FA3306-B5F4-BF1D-614E-F2CC4D144AD6}"/>
              </a:ext>
            </a:extLst>
          </p:cNvPr>
          <p:cNvSpPr>
            <a:spLocks noGrp="1"/>
          </p:cNvSpPr>
          <p:nvPr>
            <p:ph idx="1"/>
          </p:nvPr>
        </p:nvSpPr>
        <p:spPr/>
        <p:txBody>
          <a:bodyPr/>
          <a:lstStyle/>
          <a:p>
            <a:pPr marL="0" indent="0">
              <a:buNone/>
            </a:pPr>
            <a:endParaRPr lang="en-IN" dirty="0"/>
          </a:p>
        </p:txBody>
      </p:sp>
      <p:pic>
        <p:nvPicPr>
          <p:cNvPr id="10" name="Online Media 9" title="NEC | Hubballi-Dharwad Smart City Project">
            <a:hlinkClick r:id="" action="ppaction://media"/>
            <a:extLst>
              <a:ext uri="{FF2B5EF4-FFF2-40B4-BE49-F238E27FC236}">
                <a16:creationId xmlns:a16="http://schemas.microsoft.com/office/drawing/2014/main" xmlns="" id="{CB63A711-E484-11D0-7107-1F2FB41BA2EA}"/>
              </a:ext>
            </a:extLst>
          </p:cNvPr>
          <p:cNvPicPr>
            <a:picLocks noRot="1" noChangeAspect="1"/>
          </p:cNvPicPr>
          <p:nvPr>
            <a:videoFile r:link="rId1"/>
          </p:nvPr>
        </p:nvPicPr>
        <p:blipFill>
          <a:blip r:embed="rId3"/>
          <a:stretch>
            <a:fillRect/>
          </a:stretch>
        </p:blipFill>
        <p:spPr>
          <a:xfrm>
            <a:off x="542501" y="1825625"/>
            <a:ext cx="10811299" cy="4351338"/>
          </a:xfrm>
          <a:prstGeom prst="rect">
            <a:avLst/>
          </a:prstGeom>
        </p:spPr>
      </p:pic>
    </p:spTree>
    <p:extLst>
      <p:ext uri="{BB962C8B-B14F-4D97-AF65-F5344CB8AC3E}">
        <p14:creationId xmlns:p14="http://schemas.microsoft.com/office/powerpoint/2010/main" val="392037264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10"/>
                </p:tgtEl>
              </p:cMediaNode>
            </p:video>
            <p:seq concurrent="1" nextAc="seek">
              <p:cTn id="8" restart="whenNotActive" fill="hold" evtFilter="cancelBubble" nodeType="interactiveSeq">
                <p:stCondLst>
                  <p:cond evt="onClick" delay="0">
                    <p:tgtEl>
                      <p:spTgt spid="10"/>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10"/>
                                        </p:tgtEl>
                                      </p:cBhvr>
                                    </p:cmd>
                                  </p:childTnLst>
                                </p:cTn>
                              </p:par>
                            </p:childTnLst>
                          </p:cTn>
                        </p:par>
                      </p:childTnLst>
                    </p:cTn>
                  </p:par>
                </p:childTnLst>
              </p:cTn>
              <p:nextCondLst>
                <p:cond evt="onClick" delay="0">
                  <p:tgtEl>
                    <p:spTgt spid="10"/>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6ED40938-9F27-9DAB-198A-A8400ACEDBCC}"/>
              </a:ext>
            </a:extLst>
          </p:cNvPr>
          <p:cNvSpPr>
            <a:spLocks noGrp="1"/>
          </p:cNvSpPr>
          <p:nvPr>
            <p:ph type="sldNum" sz="quarter" idx="12"/>
          </p:nvPr>
        </p:nvSpPr>
        <p:spPr/>
        <p:txBody>
          <a:bodyPr/>
          <a:lstStyle/>
          <a:p>
            <a:fld id="{9EC71654-96A5-4280-94F3-931C61A9F92C}" type="slidenum">
              <a:rPr lang="en-US" noProof="0" smtClean="0"/>
              <a:pPr/>
              <a:t>14</a:t>
            </a:fld>
            <a:endParaRPr lang="en-US" noProof="0" dirty="0"/>
          </a:p>
        </p:txBody>
      </p:sp>
      <p:sp>
        <p:nvSpPr>
          <p:cNvPr id="3" name="Title 2">
            <a:extLst>
              <a:ext uri="{FF2B5EF4-FFF2-40B4-BE49-F238E27FC236}">
                <a16:creationId xmlns:a16="http://schemas.microsoft.com/office/drawing/2014/main" xmlns="" id="{57D2B299-58D7-3DDD-6324-EAB674BB648A}"/>
              </a:ext>
            </a:extLst>
          </p:cNvPr>
          <p:cNvSpPr>
            <a:spLocks noGrp="1"/>
          </p:cNvSpPr>
          <p:nvPr>
            <p:ph type="title"/>
          </p:nvPr>
        </p:nvSpPr>
        <p:spPr/>
        <p:txBody>
          <a:bodyPr/>
          <a:lstStyle/>
          <a:p>
            <a:r>
              <a:rPr lang="en-US" dirty="0"/>
              <a:t>Conclusions</a:t>
            </a:r>
            <a:endParaRPr lang="en-IN" dirty="0"/>
          </a:p>
        </p:txBody>
      </p:sp>
      <p:sp>
        <p:nvSpPr>
          <p:cNvPr id="4" name="Content Placeholder 3">
            <a:extLst>
              <a:ext uri="{FF2B5EF4-FFF2-40B4-BE49-F238E27FC236}">
                <a16:creationId xmlns:a16="http://schemas.microsoft.com/office/drawing/2014/main" xmlns="" id="{8D963226-D715-F865-7B12-4865E7E50456}"/>
              </a:ext>
            </a:extLst>
          </p:cNvPr>
          <p:cNvSpPr>
            <a:spLocks noGrp="1"/>
          </p:cNvSpPr>
          <p:nvPr>
            <p:ph idx="1"/>
          </p:nvPr>
        </p:nvSpPr>
        <p:spPr/>
        <p:txBody>
          <a:bodyPr/>
          <a:lstStyle/>
          <a:p>
            <a:pPr algn="just">
              <a:lnSpc>
                <a:spcPct val="100000"/>
              </a:lnSpc>
              <a:buFont typeface="Wingdings 3" panose="05040102010807070707" pitchFamily="18" charset="2"/>
              <a:buChar char="Ú"/>
            </a:pPr>
            <a:r>
              <a:rPr lang="en-US" dirty="0">
                <a:solidFill>
                  <a:srgbClr val="374151"/>
                </a:solidFill>
                <a:latin typeface="Times New Roman" panose="02020603050405020304" pitchFamily="18" charset="0"/>
                <a:cs typeface="Times New Roman" panose="02020603050405020304" pitchFamily="18" charset="0"/>
              </a:rPr>
              <a:t>The smart city initiative in Hubli-Dharwad is aimed at transforming the city into a sustainable, technologically advanced, and citizen-centric urban center. Through the implementation of various infrastructure projects, integration of technology, and citizen engagement, the city is working towards improving the quality of life for its residents and promoting economic growth</a:t>
            </a:r>
            <a:endParaRPr lang="en-IN" dirty="0">
              <a:solidFill>
                <a:srgbClr val="37415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70168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C5FC28-E9AB-5D10-6848-17473C02DD2B}"/>
              </a:ext>
            </a:extLst>
          </p:cNvPr>
          <p:cNvSpPr>
            <a:spLocks noGrp="1"/>
          </p:cNvSpPr>
          <p:nvPr>
            <p:ph type="ctrTitle"/>
          </p:nvPr>
        </p:nvSpPr>
        <p:spPr>
          <a:xfrm>
            <a:off x="2963844" y="2727841"/>
            <a:ext cx="6793342" cy="2090808"/>
          </a:xfrm>
        </p:spPr>
        <p:txBody>
          <a:bodyPr>
            <a:normAutofit fontScale="90000"/>
          </a:bodyPr>
          <a:lstStyle/>
          <a:p>
            <a:pPr algn="ctr"/>
            <a:r>
              <a:rPr lang="en-IN" sz="15000" b="1" dirty="0">
                <a:latin typeface="Algerian" panose="04020705040A02060702" pitchFamily="82" charset="0"/>
              </a:rPr>
              <a:t>THANK Y</a:t>
            </a:r>
            <a:r>
              <a:rPr lang="en-IN" sz="15000" b="1" dirty="0">
                <a:latin typeface="Algerian" panose="04020705040A02060702" pitchFamily="82" charset="0"/>
                <a:sym typeface="Wingdings" panose="05000000000000000000" pitchFamily="2" charset="2"/>
              </a:rPr>
              <a:t>U</a:t>
            </a:r>
            <a:endParaRPr lang="en-IN" sz="15000" dirty="0"/>
          </a:p>
        </p:txBody>
      </p:sp>
    </p:spTree>
    <p:extLst>
      <p:ext uri="{BB962C8B-B14F-4D97-AF65-F5344CB8AC3E}">
        <p14:creationId xmlns:p14="http://schemas.microsoft.com/office/powerpoint/2010/main" val="26115506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8C3EC563-397A-4A9B-88FD-B9AC7E439A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
        <p:nvSpPr>
          <p:cNvPr id="2" name="Title 1"/>
          <p:cNvSpPr>
            <a:spLocks noGrp="1"/>
          </p:cNvSpPr>
          <p:nvPr>
            <p:ph type="title"/>
          </p:nvPr>
        </p:nvSpPr>
        <p:spPr>
          <a:xfrm>
            <a:off x="838200" y="243679"/>
            <a:ext cx="10515600" cy="1009651"/>
          </a:xfrm>
        </p:spPr>
        <p:txBody>
          <a:bodyPr>
            <a:normAutofit/>
          </a:bodyPr>
          <a:lstStyle/>
          <a:p>
            <a:pPr algn="ctr"/>
            <a:r>
              <a:rPr lang="en-IN" sz="5500" b="1" dirty="0">
                <a:ln w="12700" cmpd="sng">
                  <a:solidFill>
                    <a:schemeClr val="accent4"/>
                  </a:solidFill>
                  <a:prstDash val="solid"/>
                </a:ln>
                <a:solidFill>
                  <a:schemeClr val="bg1"/>
                </a:solidFill>
                <a:latin typeface="Felix Titling" panose="04060505060202020A04" pitchFamily="82" charset="0"/>
              </a:rPr>
              <a:t>Introduction</a:t>
            </a:r>
          </a:p>
        </p:txBody>
      </p:sp>
      <p:sp>
        <p:nvSpPr>
          <p:cNvPr id="3" name="Content Placeholder 2"/>
          <p:cNvSpPr>
            <a:spLocks noGrp="1"/>
          </p:cNvSpPr>
          <p:nvPr>
            <p:ph idx="1"/>
          </p:nvPr>
        </p:nvSpPr>
        <p:spPr>
          <a:xfrm>
            <a:off x="522514" y="1253330"/>
            <a:ext cx="11027229" cy="4351338"/>
          </a:xfrm>
        </p:spPr>
        <p:txBody>
          <a:bodyPr>
            <a:normAutofit/>
          </a:bodyPr>
          <a:lstStyle/>
          <a:p>
            <a:pPr marL="0" indent="0" algn="just">
              <a:spcBef>
                <a:spcPct val="0"/>
              </a:spcBef>
              <a:buNone/>
            </a:pPr>
            <a:r>
              <a:rPr lang="en-US" sz="3500" b="1" i="1" dirty="0">
                <a:solidFill>
                  <a:schemeClr val="accent4"/>
                </a:solidFill>
                <a:latin typeface="Imprint MT Shadow" panose="04020605060303030202" pitchFamily="82" charset="0"/>
                <a:ea typeface="+mj-ea"/>
                <a:cs typeface="+mj-cs"/>
              </a:rPr>
              <a:t>Smart City:</a:t>
            </a:r>
          </a:p>
          <a:p>
            <a:pPr marL="0" indent="0" algn="just">
              <a:spcBef>
                <a:spcPct val="0"/>
              </a:spcBef>
              <a:buNone/>
            </a:pPr>
            <a:endParaRPr lang="en-US" sz="3000" b="1" i="1" dirty="0">
              <a:solidFill>
                <a:schemeClr val="bg1"/>
              </a:solidFill>
              <a:latin typeface="Imprint MT Shadow" panose="04020605060303030202" pitchFamily="82" charset="0"/>
              <a:ea typeface="+mj-ea"/>
              <a:cs typeface="+mj-cs"/>
            </a:endParaRPr>
          </a:p>
          <a:p>
            <a:pPr marL="0" indent="0" algn="just">
              <a:buNone/>
            </a:pPr>
            <a:r>
              <a:rPr lang="en-US" sz="3000" b="1" dirty="0">
                <a:solidFill>
                  <a:schemeClr val="bg1"/>
                </a:solidFill>
                <a:latin typeface="Garamond" panose="02020404030301010803" pitchFamily="18" charset="0"/>
              </a:rPr>
              <a:t> A smart city is an urban area that utilizes technology and data-driven solutions to enhance the quality of life for its residents, improve the efficiency of services, and create a sustainable and inclusive environment.</a:t>
            </a:r>
            <a:endParaRPr lang="en-IN" sz="3000" b="1" dirty="0">
              <a:solidFill>
                <a:schemeClr val="bg1"/>
              </a:solidFill>
              <a:latin typeface="Garamond" panose="02020404030301010803" pitchFamily="18" charset="0"/>
            </a:endParaRPr>
          </a:p>
        </p:txBody>
      </p:sp>
    </p:spTree>
    <p:extLst>
      <p:ext uri="{BB962C8B-B14F-4D97-AF65-F5344CB8AC3E}">
        <p14:creationId xmlns:p14="http://schemas.microsoft.com/office/powerpoint/2010/main" val="352056239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C50832-0B36-43C5-98EC-4CD165D78718}"/>
              </a:ext>
            </a:extLst>
          </p:cNvPr>
          <p:cNvSpPr>
            <a:spLocks noGrp="1"/>
          </p:cNvSpPr>
          <p:nvPr>
            <p:ph type="title"/>
          </p:nvPr>
        </p:nvSpPr>
        <p:spPr>
          <a:xfrm>
            <a:off x="515938" y="499595"/>
            <a:ext cx="6950182" cy="1325563"/>
          </a:xfrm>
        </p:spPr>
        <p:txBody>
          <a:bodyPr/>
          <a:lstStyle/>
          <a:p>
            <a:r>
              <a:rPr lang="en-US" sz="4000" dirty="0">
                <a:latin typeface="Algerian" panose="04020705040A02060702" pitchFamily="82" charset="0"/>
              </a:rPr>
              <a:t>HUBLI Dharwad SMART CITY</a:t>
            </a:r>
            <a:endParaRPr lang="en-US" sz="3000" dirty="0"/>
          </a:p>
        </p:txBody>
      </p:sp>
      <p:sp>
        <p:nvSpPr>
          <p:cNvPr id="3" name="Content Placeholder 2">
            <a:extLst>
              <a:ext uri="{FF2B5EF4-FFF2-40B4-BE49-F238E27FC236}">
                <a16:creationId xmlns:a16="http://schemas.microsoft.com/office/drawing/2014/main" xmlns="" id="{552A9C73-06ED-419B-81B5-491CBFC22330}"/>
              </a:ext>
            </a:extLst>
          </p:cNvPr>
          <p:cNvSpPr>
            <a:spLocks noGrp="1"/>
          </p:cNvSpPr>
          <p:nvPr>
            <p:ph idx="1"/>
          </p:nvPr>
        </p:nvSpPr>
        <p:spPr>
          <a:xfrm>
            <a:off x="538959" y="1825625"/>
            <a:ext cx="7063623" cy="4351338"/>
          </a:xfrm>
        </p:spPr>
        <p:txBody>
          <a:bodyPr/>
          <a:lstStyle/>
          <a:p>
            <a:pPr algn="just">
              <a:lnSpc>
                <a:spcPct val="100000"/>
              </a:lnSpc>
            </a:pPr>
            <a:r>
              <a:rPr lang="en-US" sz="2800" b="1" dirty="0">
                <a:latin typeface="Garamond" panose="02020404030301010803" pitchFamily="18" charset="0"/>
              </a:rPr>
              <a:t>Hubli-Dharwad is a twin city located in the state of Karnataka, India. It is the second-largest city in Karnataka after Bangalore and forms a single municipal corporation known as </a:t>
            </a:r>
            <a:r>
              <a:rPr lang="en-US" sz="2800" b="1" dirty="0" err="1">
                <a:latin typeface="Garamond" panose="02020404030301010803" pitchFamily="18" charset="0"/>
              </a:rPr>
              <a:t>theHubli</a:t>
            </a:r>
            <a:r>
              <a:rPr lang="en-US" sz="2800" b="1" dirty="0">
                <a:latin typeface="Garamond" panose="02020404030301010803" pitchFamily="18" charset="0"/>
              </a:rPr>
              <a:t>-Dharwad Municipal Corporation (HDMC). The city is a major commercial and industrial hub in the region.</a:t>
            </a:r>
          </a:p>
          <a:p>
            <a:pPr marL="0" indent="0" algn="just">
              <a:buNone/>
            </a:pPr>
            <a:endParaRPr lang="en-IN" sz="2800" dirty="0">
              <a:latin typeface="Garamond" panose="02020404030301010803" pitchFamily="18" charset="0"/>
            </a:endParaRPr>
          </a:p>
        </p:txBody>
      </p:sp>
      <p:sp>
        <p:nvSpPr>
          <p:cNvPr id="4" name="Slide Number Placeholder 3">
            <a:extLst>
              <a:ext uri="{FF2B5EF4-FFF2-40B4-BE49-F238E27FC236}">
                <a16:creationId xmlns:a16="http://schemas.microsoft.com/office/drawing/2014/main" xmlns="" id="{3B5C6BAC-F3F8-4AA0-B332-02F663571328}"/>
              </a:ext>
            </a:extLst>
          </p:cNvPr>
          <p:cNvSpPr>
            <a:spLocks noGrp="1"/>
          </p:cNvSpPr>
          <p:nvPr>
            <p:ph type="sldNum" sz="quarter" idx="12"/>
          </p:nvPr>
        </p:nvSpPr>
        <p:spPr/>
        <p:txBody>
          <a:bodyPr/>
          <a:lstStyle/>
          <a:p>
            <a:fld id="{9EC71654-96A5-4280-94F3-931C61A9F92C}" type="slidenum">
              <a:rPr lang="en-US" smtClean="0"/>
              <a:pPr/>
              <a:t>3</a:t>
            </a:fld>
            <a:endParaRPr lang="en-US" dirty="0"/>
          </a:p>
        </p:txBody>
      </p:sp>
      <p:pic>
        <p:nvPicPr>
          <p:cNvPr id="20" name="Picture 19">
            <a:extLst>
              <a:ext uri="{FF2B5EF4-FFF2-40B4-BE49-F238E27FC236}">
                <a16:creationId xmlns:a16="http://schemas.microsoft.com/office/drawing/2014/main" xmlns="" id="{1BE1109D-B760-EBAC-7824-875CF0D9BA0E}"/>
              </a:ext>
            </a:extLst>
          </p:cNvPr>
          <p:cNvPicPr>
            <a:picLocks noChangeAspect="1"/>
          </p:cNvPicPr>
          <p:nvPr/>
        </p:nvPicPr>
        <p:blipFill>
          <a:blip r:embed="rId3"/>
          <a:stretch>
            <a:fillRect/>
          </a:stretch>
        </p:blipFill>
        <p:spPr>
          <a:xfrm>
            <a:off x="7850778" y="1567544"/>
            <a:ext cx="3825284" cy="304364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0353322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91B32C0-5E61-447F-9557-57AF415D6FE9}"/>
              </a:ext>
            </a:extLst>
          </p:cNvPr>
          <p:cNvSpPr>
            <a:spLocks noGrp="1"/>
          </p:cNvSpPr>
          <p:nvPr>
            <p:ph idx="1"/>
          </p:nvPr>
        </p:nvSpPr>
        <p:spPr>
          <a:xfrm>
            <a:off x="292963" y="107906"/>
            <a:ext cx="5803037" cy="5875644"/>
          </a:xfrm>
        </p:spPr>
        <p:txBody>
          <a:bodyPr/>
          <a:lstStyle/>
          <a:p>
            <a:pPr marL="0" indent="0" algn="just">
              <a:buNone/>
            </a:pPr>
            <a:endParaRPr lang="en-US" sz="2000" b="1" dirty="0">
              <a:latin typeface="Bahnschrift Condensed" panose="020B0502040204020203" pitchFamily="34" charset="0"/>
            </a:endParaRPr>
          </a:p>
          <a:p>
            <a:pPr marL="0" indent="0" algn="just">
              <a:buNone/>
            </a:pPr>
            <a:r>
              <a:rPr lang="en-US" sz="2200" b="1" dirty="0">
                <a:latin typeface="Times New Roman" panose="02020603050405020304" pitchFamily="18" charset="0"/>
                <a:cs typeface="Times New Roman" panose="02020603050405020304" pitchFamily="18" charset="0"/>
              </a:rPr>
              <a:t>Importance of technology and implementation initiative in Hubli – Dharwad</a:t>
            </a:r>
            <a:endParaRPr lang="en-US" sz="2200" dirty="0">
              <a:latin typeface="Times New Roman" panose="02020603050405020304" pitchFamily="18" charset="0"/>
              <a:cs typeface="Times New Roman" panose="02020603050405020304" pitchFamily="18" charset="0"/>
            </a:endParaRPr>
          </a:p>
          <a:p>
            <a:pPr marL="0" indent="0" algn="just">
              <a:buNone/>
            </a:pPr>
            <a:r>
              <a:rPr lang="en-US" sz="2000" dirty="0"/>
              <a:t>Smart Traffic Management System: One significant implementation in Hubli-Dharwad is the Smart Traffic Management System. The city has adopted advanced technologies to address traffic congestion and improve the overall traffic management system.</a:t>
            </a:r>
          </a:p>
          <a:p>
            <a:pPr marL="0" indent="0" algn="just">
              <a:buNone/>
            </a:pPr>
            <a:r>
              <a:rPr lang="en-US" sz="2000" b="1" u="sng" dirty="0">
                <a:latin typeface="Times New Roman" panose="02020603050405020304" pitchFamily="18" charset="0"/>
                <a:cs typeface="Times New Roman" panose="02020603050405020304" pitchFamily="18" charset="0"/>
              </a:rPr>
              <a:t>Implementation</a:t>
            </a:r>
          </a:p>
          <a:p>
            <a:pPr marL="0" indent="0" algn="just">
              <a:buNone/>
            </a:pPr>
            <a:r>
              <a:rPr lang="en-US" sz="2000" dirty="0"/>
              <a:t>Hubli-Dharwad has deployed a network of intelligent traffic signals equipped with sensors and adaptive control mechanisms. These signals adjust dynamically based on traffic patterns, ensuring efficient traffic flow. Additionally, the city has implemented a centralized command and control center that receives real-time data from traffic cameras, sensors, and other sources. The data is analyzed to gain insights into traffic patterns, which helps in making informed decisions for traffic management and optimization.</a:t>
            </a:r>
            <a:endParaRPr lang="en-IN" sz="2000" dirty="0"/>
          </a:p>
        </p:txBody>
      </p:sp>
      <p:sp>
        <p:nvSpPr>
          <p:cNvPr id="4" name="Slide Number Placeholder 3">
            <a:extLst>
              <a:ext uri="{FF2B5EF4-FFF2-40B4-BE49-F238E27FC236}">
                <a16:creationId xmlns:a16="http://schemas.microsoft.com/office/drawing/2014/main" xmlns="" id="{0BDDBFEE-BC50-46CF-AB8F-D145B99B57A6}"/>
              </a:ext>
            </a:extLst>
          </p:cNvPr>
          <p:cNvSpPr>
            <a:spLocks noGrp="1"/>
          </p:cNvSpPr>
          <p:nvPr>
            <p:ph type="sldNum" sz="quarter" idx="12"/>
          </p:nvPr>
        </p:nvSpPr>
        <p:spPr/>
        <p:txBody>
          <a:bodyPr/>
          <a:lstStyle/>
          <a:p>
            <a:fld id="{9EC71654-96A5-4280-94F3-931C61A9F92C}" type="slidenum">
              <a:rPr lang="en-US" smtClean="0"/>
              <a:pPr/>
              <a:t>4</a:t>
            </a:fld>
            <a:endParaRPr lang="en-US" dirty="0"/>
          </a:p>
        </p:txBody>
      </p:sp>
      <p:pic>
        <p:nvPicPr>
          <p:cNvPr id="12" name="Picture 11">
            <a:extLst>
              <a:ext uri="{FF2B5EF4-FFF2-40B4-BE49-F238E27FC236}">
                <a16:creationId xmlns:a16="http://schemas.microsoft.com/office/drawing/2014/main" xmlns="" id="{59B9F8D9-09F1-77D4-A756-5639000EF9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1611" y="1379900"/>
            <a:ext cx="5687922" cy="4098199"/>
          </a:xfrm>
          <a:prstGeom prst="rect">
            <a:avLst/>
          </a:prstGeom>
        </p:spPr>
      </p:pic>
    </p:spTree>
    <p:extLst>
      <p:ext uri="{BB962C8B-B14F-4D97-AF65-F5344CB8AC3E}">
        <p14:creationId xmlns:p14="http://schemas.microsoft.com/office/powerpoint/2010/main" val="11411096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91B32C0-5E61-447F-9557-57AF415D6FE9}"/>
              </a:ext>
            </a:extLst>
          </p:cNvPr>
          <p:cNvSpPr>
            <a:spLocks noGrp="1"/>
          </p:cNvSpPr>
          <p:nvPr>
            <p:ph idx="1"/>
          </p:nvPr>
        </p:nvSpPr>
        <p:spPr>
          <a:xfrm>
            <a:off x="150608" y="337351"/>
            <a:ext cx="5142684" cy="6118388"/>
          </a:xfrm>
        </p:spPr>
        <p:txBody>
          <a:bodyPr/>
          <a:lstStyle/>
          <a:p>
            <a:pPr marL="0" indent="0" algn="just">
              <a:lnSpc>
                <a:spcPct val="100000"/>
              </a:lnSpc>
              <a:buNone/>
            </a:pPr>
            <a:r>
              <a:rPr lang="en-US" sz="2400" b="1" dirty="0">
                <a:latin typeface="Garamond" panose="02020404030301010803" pitchFamily="18" charset="0"/>
              </a:rPr>
              <a:t>Smart Waste Management System:</a:t>
            </a:r>
          </a:p>
          <a:p>
            <a:pPr algn="just">
              <a:lnSpc>
                <a:spcPct val="100000"/>
              </a:lnSpc>
              <a:buFont typeface="Wingdings" panose="05000000000000000000" pitchFamily="2" charset="2"/>
              <a:buChar char="Ø"/>
            </a:pPr>
            <a:r>
              <a:rPr lang="en-US" sz="2400" dirty="0">
                <a:latin typeface="Garamond" panose="02020404030301010803" pitchFamily="18" charset="0"/>
              </a:rPr>
              <a:t>Hubli-Dharwad has implemented a smart waste management system using technology to improve waste collection, disposal, and recycling processes.</a:t>
            </a:r>
          </a:p>
          <a:p>
            <a:pPr algn="just">
              <a:lnSpc>
                <a:spcPct val="100000"/>
              </a:lnSpc>
              <a:buFont typeface="Wingdings" panose="05000000000000000000" pitchFamily="2" charset="2"/>
              <a:buChar char="Ø"/>
            </a:pPr>
            <a:endParaRPr lang="en-US" sz="2400" dirty="0">
              <a:latin typeface="Garamond" panose="02020404030301010803" pitchFamily="18" charset="0"/>
            </a:endParaRPr>
          </a:p>
          <a:p>
            <a:pPr algn="just">
              <a:lnSpc>
                <a:spcPct val="100000"/>
              </a:lnSpc>
            </a:pPr>
            <a:r>
              <a:rPr lang="en-US" sz="2000" b="1" dirty="0">
                <a:latin typeface="Garamond" panose="02020404030301010803" pitchFamily="18" charset="0"/>
              </a:rPr>
              <a:t>Efficient Waste Collection:</a:t>
            </a:r>
          </a:p>
          <a:p>
            <a:pPr marL="0" indent="0" algn="just">
              <a:lnSpc>
                <a:spcPct val="100000"/>
              </a:lnSpc>
              <a:buNone/>
            </a:pPr>
            <a:r>
              <a:rPr lang="en-US" sz="2400" dirty="0">
                <a:latin typeface="Garamond" panose="02020404030301010803" pitchFamily="18" charset="0"/>
              </a:rPr>
              <a:t>The smart waste management system uses sensors and IoT technology to monitor waste levels in bins. This allows waste management authorities to optimize collection routes, ensuring timely and efficient waste collection and reducing overflowing bins.</a:t>
            </a:r>
            <a:endParaRPr lang="en-IN" sz="2400" dirty="0">
              <a:latin typeface="Garamond" panose="02020404030301010803" pitchFamily="18" charset="0"/>
            </a:endParaRPr>
          </a:p>
        </p:txBody>
      </p:sp>
      <p:sp>
        <p:nvSpPr>
          <p:cNvPr id="4" name="Slide Number Placeholder 3">
            <a:extLst>
              <a:ext uri="{FF2B5EF4-FFF2-40B4-BE49-F238E27FC236}">
                <a16:creationId xmlns:a16="http://schemas.microsoft.com/office/drawing/2014/main" xmlns="" id="{0BDDBFEE-BC50-46CF-AB8F-D145B99B57A6}"/>
              </a:ext>
            </a:extLst>
          </p:cNvPr>
          <p:cNvSpPr>
            <a:spLocks noGrp="1"/>
          </p:cNvSpPr>
          <p:nvPr>
            <p:ph type="sldNum" sz="quarter" idx="12"/>
          </p:nvPr>
        </p:nvSpPr>
        <p:spPr/>
        <p:txBody>
          <a:bodyPr/>
          <a:lstStyle/>
          <a:p>
            <a:fld id="{9EC71654-96A5-4280-94F3-931C61A9F92C}" type="slidenum">
              <a:rPr lang="en-US" smtClean="0"/>
              <a:pPr/>
              <a:t>5</a:t>
            </a:fld>
            <a:endParaRPr lang="en-US" dirty="0"/>
          </a:p>
        </p:txBody>
      </p:sp>
      <p:pic>
        <p:nvPicPr>
          <p:cNvPr id="9" name="Picture 8">
            <a:extLst>
              <a:ext uri="{FF2B5EF4-FFF2-40B4-BE49-F238E27FC236}">
                <a16:creationId xmlns:a16="http://schemas.microsoft.com/office/drawing/2014/main" xmlns="" id="{7CFF1DDE-57E5-8D84-E18D-7F1AF9F417C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49985" y="1332411"/>
            <a:ext cx="6191407" cy="3866606"/>
          </a:xfrm>
          <a:prstGeom prst="rect">
            <a:avLst/>
          </a:prstGeom>
        </p:spPr>
      </p:pic>
    </p:spTree>
    <p:extLst>
      <p:ext uri="{BB962C8B-B14F-4D97-AF65-F5344CB8AC3E}">
        <p14:creationId xmlns:p14="http://schemas.microsoft.com/office/powerpoint/2010/main" val="30480053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91B32C0-5E61-447F-9557-57AF415D6FE9}"/>
              </a:ext>
            </a:extLst>
          </p:cNvPr>
          <p:cNvSpPr>
            <a:spLocks noGrp="1"/>
          </p:cNvSpPr>
          <p:nvPr>
            <p:ph idx="1"/>
          </p:nvPr>
        </p:nvSpPr>
        <p:spPr>
          <a:xfrm>
            <a:off x="97341" y="390617"/>
            <a:ext cx="5682021" cy="6613864"/>
          </a:xfrm>
        </p:spPr>
        <p:txBody>
          <a:bodyPr/>
          <a:lstStyle/>
          <a:p>
            <a:pPr marL="0" indent="0" algn="just">
              <a:lnSpc>
                <a:spcPct val="100000"/>
              </a:lnSpc>
              <a:buNone/>
            </a:pPr>
            <a:r>
              <a:rPr lang="en-US" sz="2200" b="1" dirty="0">
                <a:latin typeface="Garamond" panose="02020404030301010803" pitchFamily="18" charset="0"/>
              </a:rPr>
              <a:t>Implementation:</a:t>
            </a:r>
          </a:p>
          <a:p>
            <a:pPr algn="just">
              <a:lnSpc>
                <a:spcPct val="100000"/>
              </a:lnSpc>
              <a:buFont typeface="Wingdings" panose="05000000000000000000" pitchFamily="2" charset="2"/>
              <a:buChar char="Ø"/>
            </a:pPr>
            <a:r>
              <a:rPr lang="en-US" sz="2200" dirty="0">
                <a:latin typeface="Garamond" panose="02020404030301010803" pitchFamily="18" charset="0"/>
              </a:rPr>
              <a:t>In Hubli-Dharwad, smart waste bins equipped with sensors have been deployed across the city. These sensors detect the fill levels of the bins in real-time and transmit the data to waste management authorities. Based on this data, authorities can efficiently plan waste collection routes, ensuring that bins are emptied before reaching capacity. The system also enables monitoring and tracking of waste collection vehicles, further optimizing their operations.</a:t>
            </a:r>
          </a:p>
          <a:p>
            <a:pPr algn="just">
              <a:lnSpc>
                <a:spcPct val="100000"/>
              </a:lnSpc>
              <a:buFont typeface="Wingdings" panose="05000000000000000000" pitchFamily="2" charset="2"/>
              <a:buChar char="Ø"/>
            </a:pPr>
            <a:r>
              <a:rPr lang="en-US" sz="2200" dirty="0">
                <a:latin typeface="Garamond" panose="02020404030301010803" pitchFamily="18" charset="0"/>
              </a:rPr>
              <a:t>The implementation of the smart waste management system in Hubli-Dharwad showcases the importance of technology in improving waste management processes, reducing environmental impact, and promoting sustainable practices in the city.</a:t>
            </a:r>
          </a:p>
        </p:txBody>
      </p:sp>
      <p:sp>
        <p:nvSpPr>
          <p:cNvPr id="4" name="Slide Number Placeholder 3">
            <a:extLst>
              <a:ext uri="{FF2B5EF4-FFF2-40B4-BE49-F238E27FC236}">
                <a16:creationId xmlns:a16="http://schemas.microsoft.com/office/drawing/2014/main" xmlns="" id="{0BDDBFEE-BC50-46CF-AB8F-D145B99B57A6}"/>
              </a:ext>
            </a:extLst>
          </p:cNvPr>
          <p:cNvSpPr>
            <a:spLocks noGrp="1"/>
          </p:cNvSpPr>
          <p:nvPr>
            <p:ph type="sldNum" sz="quarter" idx="12"/>
          </p:nvPr>
        </p:nvSpPr>
        <p:spPr/>
        <p:txBody>
          <a:bodyPr/>
          <a:lstStyle/>
          <a:p>
            <a:fld id="{9EC71654-96A5-4280-94F3-931C61A9F92C}" type="slidenum">
              <a:rPr lang="en-US" smtClean="0"/>
              <a:pPr/>
              <a:t>6</a:t>
            </a:fld>
            <a:endParaRPr lang="en-US" dirty="0"/>
          </a:p>
        </p:txBody>
      </p:sp>
      <p:pic>
        <p:nvPicPr>
          <p:cNvPr id="32" name="Picture 31">
            <a:extLst>
              <a:ext uri="{FF2B5EF4-FFF2-40B4-BE49-F238E27FC236}">
                <a16:creationId xmlns:a16="http://schemas.microsoft.com/office/drawing/2014/main" xmlns="" id="{C0C0E759-FADE-4AEE-66D4-3FD45BB2B3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809545"/>
            <a:ext cx="5820450" cy="3238909"/>
          </a:xfrm>
          <a:prstGeom prst="rect">
            <a:avLst/>
          </a:prstGeom>
        </p:spPr>
      </p:pic>
    </p:spTree>
    <p:extLst>
      <p:ext uri="{BB962C8B-B14F-4D97-AF65-F5344CB8AC3E}">
        <p14:creationId xmlns:p14="http://schemas.microsoft.com/office/powerpoint/2010/main" val="13423697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938" y="625588"/>
            <a:ext cx="10837862" cy="941161"/>
          </a:xfrm>
        </p:spPr>
        <p:txBody>
          <a:bodyPr>
            <a:normAutofit/>
          </a:bodyPr>
          <a:lstStyle/>
          <a:p>
            <a:pPr algn="ctr"/>
            <a:r>
              <a:rPr lang="en-IN" sz="2800" b="1" i="1" dirty="0">
                <a:solidFill>
                  <a:schemeClr val="tx2"/>
                </a:solidFill>
                <a:latin typeface="Algerian" panose="04020705040A02060702" pitchFamily="82" charset="0"/>
              </a:rPr>
              <a:t>Key points should be considered in implementation of smart city in </a:t>
            </a:r>
            <a:r>
              <a:rPr lang="en-IN" sz="2800" b="1" i="1" dirty="0" err="1">
                <a:solidFill>
                  <a:schemeClr val="tx2"/>
                </a:solidFill>
                <a:latin typeface="Algerian" panose="04020705040A02060702" pitchFamily="82" charset="0"/>
              </a:rPr>
              <a:t>hubli</a:t>
            </a:r>
            <a:r>
              <a:rPr lang="en-IN" sz="2800" b="1" i="1" dirty="0">
                <a:solidFill>
                  <a:schemeClr val="tx2"/>
                </a:solidFill>
                <a:latin typeface="Algerian" panose="04020705040A02060702" pitchFamily="82" charset="0"/>
              </a:rPr>
              <a:t>- </a:t>
            </a:r>
            <a:r>
              <a:rPr lang="en-IN" sz="2800" b="1" i="1" dirty="0" err="1">
                <a:solidFill>
                  <a:schemeClr val="tx2"/>
                </a:solidFill>
                <a:latin typeface="Algerian" panose="04020705040A02060702" pitchFamily="82" charset="0"/>
              </a:rPr>
              <a:t>dharwad</a:t>
            </a:r>
            <a:endParaRPr lang="en-IN" sz="2800" b="1" i="1" dirty="0">
              <a:solidFill>
                <a:schemeClr val="tx2"/>
              </a:solidFill>
              <a:latin typeface="Algerian" panose="04020705040A02060702" pitchFamily="82" charset="0"/>
            </a:endParaRPr>
          </a:p>
        </p:txBody>
      </p:sp>
      <p:sp>
        <p:nvSpPr>
          <p:cNvPr id="3" name="Content Placeholder 2"/>
          <p:cNvSpPr>
            <a:spLocks noGrp="1"/>
          </p:cNvSpPr>
          <p:nvPr>
            <p:ph idx="1"/>
          </p:nvPr>
        </p:nvSpPr>
        <p:spPr/>
        <p:txBody>
          <a:bodyPr>
            <a:normAutofit lnSpcReduction="10000"/>
          </a:bodyPr>
          <a:lstStyle/>
          <a:p>
            <a:pPr marL="0" indent="0">
              <a:buNone/>
            </a:pPr>
            <a:r>
              <a:rPr lang="en-IN" b="1" dirty="0">
                <a:latin typeface="Garamond" panose="02020404030301010803" pitchFamily="18" charset="0"/>
                <a:sym typeface="Wingdings" panose="05000000000000000000" pitchFamily="2" charset="2"/>
              </a:rPr>
              <a:t> </a:t>
            </a:r>
            <a:r>
              <a:rPr lang="en-IN" b="1" dirty="0">
                <a:latin typeface="Garamond" panose="02020404030301010803" pitchFamily="18" charset="0"/>
              </a:rPr>
              <a:t>Smart City Initiative</a:t>
            </a:r>
          </a:p>
          <a:p>
            <a:pPr marL="0" indent="0">
              <a:buNone/>
            </a:pPr>
            <a:r>
              <a:rPr lang="en-IN" b="1" dirty="0">
                <a:latin typeface="Garamond" panose="02020404030301010803" pitchFamily="18" charset="0"/>
                <a:sym typeface="Wingdings" panose="05000000000000000000" pitchFamily="2" charset="2"/>
              </a:rPr>
              <a:t> </a:t>
            </a:r>
            <a:r>
              <a:rPr lang="en-IN" b="1" dirty="0">
                <a:latin typeface="Garamond" panose="02020404030301010803" pitchFamily="18" charset="0"/>
              </a:rPr>
              <a:t>Area and Population</a:t>
            </a:r>
          </a:p>
          <a:p>
            <a:pPr marL="0" indent="0">
              <a:buNone/>
            </a:pPr>
            <a:r>
              <a:rPr lang="en-IN" b="1" dirty="0">
                <a:latin typeface="Garamond" panose="02020404030301010803" pitchFamily="18" charset="0"/>
                <a:sym typeface="Wingdings" panose="05000000000000000000" pitchFamily="2" charset="2"/>
              </a:rPr>
              <a:t></a:t>
            </a:r>
            <a:r>
              <a:rPr lang="en-IN" b="0" i="0" dirty="0">
                <a:solidFill>
                  <a:srgbClr val="374151"/>
                </a:solidFill>
                <a:effectLst/>
                <a:latin typeface="Söhne"/>
              </a:rPr>
              <a:t> </a:t>
            </a:r>
            <a:r>
              <a:rPr lang="en-IN" b="1" dirty="0">
                <a:latin typeface="Garamond" panose="02020404030301010803" pitchFamily="18" charset="0"/>
              </a:rPr>
              <a:t>Infrastructure Development</a:t>
            </a:r>
            <a:r>
              <a:rPr lang="en-IN" b="1" dirty="0">
                <a:latin typeface="Garamond" panose="02020404030301010803" pitchFamily="18" charset="0"/>
                <a:sym typeface="Wingdings" panose="05000000000000000000" pitchFamily="2" charset="2"/>
              </a:rPr>
              <a:t> </a:t>
            </a:r>
          </a:p>
          <a:p>
            <a:pPr marL="0" indent="0">
              <a:buNone/>
            </a:pPr>
            <a:r>
              <a:rPr lang="en-IN" b="1" dirty="0">
                <a:latin typeface="Garamond" panose="02020404030301010803" pitchFamily="18" charset="0"/>
                <a:sym typeface="Wingdings" panose="05000000000000000000" pitchFamily="2" charset="2"/>
              </a:rPr>
              <a:t> </a:t>
            </a:r>
            <a:r>
              <a:rPr lang="en-IN" b="1" dirty="0">
                <a:latin typeface="Garamond" panose="02020404030301010803" pitchFamily="18" charset="0"/>
              </a:rPr>
              <a:t>Technology Integration </a:t>
            </a:r>
          </a:p>
          <a:p>
            <a:pPr marL="0" indent="0">
              <a:buNone/>
            </a:pPr>
            <a:r>
              <a:rPr lang="en-IN" b="1" dirty="0">
                <a:latin typeface="Garamond" panose="02020404030301010803" pitchFamily="18" charset="0"/>
                <a:sym typeface="Wingdings" panose="05000000000000000000" pitchFamily="2" charset="2"/>
              </a:rPr>
              <a:t> </a:t>
            </a:r>
            <a:r>
              <a:rPr lang="en-IN" b="1" dirty="0">
                <a:latin typeface="Garamond" panose="02020404030301010803" pitchFamily="18" charset="0"/>
              </a:rPr>
              <a:t>Citizen Engagement</a:t>
            </a:r>
          </a:p>
          <a:p>
            <a:pPr>
              <a:buFont typeface="Wingdings" panose="05000000000000000000" pitchFamily="2" charset="2"/>
              <a:buChar char="F"/>
            </a:pPr>
            <a:r>
              <a:rPr lang="en-IN" b="1" dirty="0">
                <a:latin typeface="Garamond" panose="02020404030301010803" pitchFamily="18" charset="0"/>
              </a:rPr>
              <a:t>Green Initiatives</a:t>
            </a:r>
          </a:p>
          <a:p>
            <a:pPr>
              <a:buFont typeface="Wingdings" panose="05000000000000000000" pitchFamily="2" charset="2"/>
              <a:buChar char="F"/>
            </a:pPr>
            <a:r>
              <a:rPr lang="en-IN" b="1" dirty="0">
                <a:latin typeface="Garamond" panose="02020404030301010803" pitchFamily="18" charset="0"/>
              </a:rPr>
              <a:t>Economic Growth</a:t>
            </a:r>
          </a:p>
          <a:p>
            <a:pPr marL="0" indent="0">
              <a:lnSpc>
                <a:spcPct val="100000"/>
              </a:lnSpc>
              <a:buNone/>
            </a:pPr>
            <a:r>
              <a:rPr lang="en-IN" b="1" dirty="0">
                <a:latin typeface="Garamond" panose="02020404030301010803" pitchFamily="18" charset="0"/>
                <a:sym typeface="Wingdings" panose="05000000000000000000" pitchFamily="2" charset="2"/>
              </a:rPr>
              <a:t> </a:t>
            </a:r>
            <a:r>
              <a:rPr lang="en-IN" b="1" dirty="0">
                <a:latin typeface="Garamond" panose="02020404030301010803" pitchFamily="18" charset="0"/>
              </a:rPr>
              <a:t>Education and Healthcare</a:t>
            </a:r>
          </a:p>
          <a:p>
            <a:pPr marL="0" indent="0">
              <a:lnSpc>
                <a:spcPct val="100000"/>
              </a:lnSpc>
              <a:buNone/>
            </a:pPr>
            <a:r>
              <a:rPr lang="en-IN" b="1" dirty="0">
                <a:latin typeface="Garamond" panose="02020404030301010803" pitchFamily="18" charset="0"/>
                <a:sym typeface="Wingdings" panose="05000000000000000000" pitchFamily="2" charset="2"/>
              </a:rPr>
              <a:t> </a:t>
            </a:r>
            <a:r>
              <a:rPr lang="en-IN" b="1" dirty="0">
                <a:latin typeface="Garamond" panose="02020404030301010803" pitchFamily="18" charset="0"/>
              </a:rPr>
              <a:t>Tourism and Culture</a:t>
            </a:r>
          </a:p>
        </p:txBody>
      </p:sp>
      <p:pic>
        <p:nvPicPr>
          <p:cNvPr id="7" name="Picture 6">
            <a:extLst>
              <a:ext uri="{FF2B5EF4-FFF2-40B4-BE49-F238E27FC236}">
                <a16:creationId xmlns:a16="http://schemas.microsoft.com/office/drawing/2014/main" xmlns="" id="{028ADF40-BC32-1F04-16EB-17AA672C06C9}"/>
              </a:ext>
            </a:extLst>
          </p:cNvPr>
          <p:cNvPicPr>
            <a:picLocks noChangeAspect="1"/>
          </p:cNvPicPr>
          <p:nvPr/>
        </p:nvPicPr>
        <p:blipFill>
          <a:blip r:embed="rId2"/>
          <a:stretch>
            <a:fillRect/>
          </a:stretch>
        </p:blipFill>
        <p:spPr>
          <a:xfrm>
            <a:off x="6767286" y="2307771"/>
            <a:ext cx="4586514" cy="2983480"/>
          </a:xfrm>
          <a:prstGeom prst="ellipse">
            <a:avLst/>
          </a:prstGeom>
        </p:spPr>
      </p:pic>
    </p:spTree>
    <p:extLst>
      <p:ext uri="{BB962C8B-B14F-4D97-AF65-F5344CB8AC3E}">
        <p14:creationId xmlns:p14="http://schemas.microsoft.com/office/powerpoint/2010/main" val="139014605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587015"/>
            <a:ext cx="5524500" cy="780094"/>
          </a:xfrm>
        </p:spPr>
        <p:txBody>
          <a:bodyPr>
            <a:normAutofit/>
          </a:bodyPr>
          <a:lstStyle/>
          <a:p>
            <a:pPr algn="ctr"/>
            <a:r>
              <a:rPr lang="en-IN" b="1" dirty="0">
                <a:latin typeface="Garamond" panose="02020404030301010803" pitchFamily="18" charset="0"/>
              </a:rPr>
              <a:t>Smart City Initiative</a:t>
            </a:r>
            <a:endParaRPr lang="en-IN" b="1" i="1" dirty="0">
              <a:latin typeface="Imprint MT Shadow" panose="04020605060303030202" pitchFamily="82" charset="0"/>
            </a:endParaRPr>
          </a:p>
        </p:txBody>
      </p:sp>
      <p:sp>
        <p:nvSpPr>
          <p:cNvPr id="3" name="Content Placeholder 2"/>
          <p:cNvSpPr>
            <a:spLocks noGrp="1"/>
          </p:cNvSpPr>
          <p:nvPr>
            <p:ph idx="1"/>
          </p:nvPr>
        </p:nvSpPr>
        <p:spPr>
          <a:xfrm>
            <a:off x="838200" y="1825625"/>
            <a:ext cx="10515600" cy="1325563"/>
          </a:xfrm>
        </p:spPr>
        <p:txBody>
          <a:bodyPr>
            <a:normAutofit lnSpcReduction="10000"/>
          </a:bodyPr>
          <a:lstStyle/>
          <a:p>
            <a:pPr algn="just">
              <a:lnSpc>
                <a:spcPct val="100000"/>
              </a:lnSpc>
              <a:buFont typeface="Wingdings 3" panose="05040102010807070707" pitchFamily="18" charset="2"/>
              <a:buChar char="Ú"/>
            </a:pPr>
            <a:r>
              <a:rPr lang="en-US" b="0" i="0" dirty="0">
                <a:solidFill>
                  <a:srgbClr val="374151"/>
                </a:solidFill>
                <a:effectLst/>
                <a:latin typeface="Times New Roman" panose="02020603050405020304" pitchFamily="18" charset="0"/>
                <a:cs typeface="Times New Roman" panose="02020603050405020304" pitchFamily="18" charset="0"/>
              </a:rPr>
              <a:t>Hubli-Dharwad was selected under the Smart Cities Mission by the Government of India in the year 2016. The mission aims to promote sustainable and inclusive development in cities across the country.</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xmlns="" id="{4CECCFC1-4195-2D8E-7B1D-C33445E8249C}"/>
              </a:ext>
            </a:extLst>
          </p:cNvPr>
          <p:cNvSpPr txBox="1"/>
          <p:nvPr/>
        </p:nvSpPr>
        <p:spPr>
          <a:xfrm>
            <a:off x="838199" y="3352934"/>
            <a:ext cx="6094520" cy="707758"/>
          </a:xfrm>
          <a:prstGeom prst="rect">
            <a:avLst/>
          </a:prstGeom>
        </p:spPr>
        <p:txBody>
          <a:bodyPr wrap="square">
            <a:spAutoFit/>
          </a:bodyPr>
          <a:lstStyle/>
          <a:p>
            <a:pPr algn="ctr">
              <a:lnSpc>
                <a:spcPct val="90000"/>
              </a:lnSpc>
              <a:spcBef>
                <a:spcPct val="0"/>
              </a:spcBef>
            </a:pPr>
            <a:r>
              <a:rPr lang="en-IN" sz="4400" b="1" dirty="0">
                <a:latin typeface="Garamond" panose="02020404030301010803" pitchFamily="18" charset="0"/>
                <a:ea typeface="+mj-ea"/>
                <a:cs typeface="+mj-cs"/>
              </a:rPr>
              <a:t>Area and Population</a:t>
            </a:r>
          </a:p>
        </p:txBody>
      </p:sp>
      <p:sp>
        <p:nvSpPr>
          <p:cNvPr id="7" name="TextBox 6">
            <a:extLst>
              <a:ext uri="{FF2B5EF4-FFF2-40B4-BE49-F238E27FC236}">
                <a16:creationId xmlns:a16="http://schemas.microsoft.com/office/drawing/2014/main" xmlns="" id="{B720F809-B920-2FB0-D180-9CEE7EAC51E6}"/>
              </a:ext>
            </a:extLst>
          </p:cNvPr>
          <p:cNvSpPr txBox="1"/>
          <p:nvPr/>
        </p:nvSpPr>
        <p:spPr>
          <a:xfrm>
            <a:off x="838199" y="4105896"/>
            <a:ext cx="10515600" cy="954107"/>
          </a:xfrm>
          <a:prstGeom prst="rect">
            <a:avLst/>
          </a:prstGeom>
        </p:spPr>
        <p:txBody>
          <a:bodyPr wrap="square">
            <a:spAutoFit/>
          </a:bodyPr>
          <a:lstStyle/>
          <a:p>
            <a:pPr marL="228600" indent="-228600" algn="just">
              <a:spcBef>
                <a:spcPts val="1000"/>
              </a:spcBef>
              <a:buFont typeface="Wingdings 3" panose="05040102010807070707" pitchFamily="18" charset="2"/>
              <a:buChar char="Ú"/>
            </a:pPr>
            <a:r>
              <a:rPr lang="en-US" sz="2800" dirty="0">
                <a:solidFill>
                  <a:srgbClr val="374151"/>
                </a:solidFill>
                <a:latin typeface="Times New Roman" panose="02020603050405020304" pitchFamily="18" charset="0"/>
                <a:cs typeface="Times New Roman" panose="02020603050405020304" pitchFamily="18" charset="0"/>
              </a:rPr>
              <a:t>The combined area of Hubli-Dharwad is approximately 200 square kilometers, and the estimated population is around 1.5 million people.</a:t>
            </a:r>
            <a:endParaRPr lang="en-IN" sz="2800" dirty="0">
              <a:solidFill>
                <a:srgbClr val="37415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xmlns="" id="{56072E61-5EF4-8C9B-00C6-08CC2E8A885A}"/>
              </a:ext>
            </a:extLst>
          </p:cNvPr>
          <p:cNvPicPr>
            <a:picLocks noChangeAspect="1"/>
          </p:cNvPicPr>
          <p:nvPr/>
        </p:nvPicPr>
        <p:blipFill>
          <a:blip r:embed="rId2"/>
          <a:stretch>
            <a:fillRect/>
          </a:stretch>
        </p:blipFill>
        <p:spPr>
          <a:xfrm>
            <a:off x="9427708" y="21545"/>
            <a:ext cx="2524125" cy="180975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35942690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3354" y="399515"/>
            <a:ext cx="9652000" cy="575908"/>
          </a:xfrm>
        </p:spPr>
        <p:txBody>
          <a:bodyPr>
            <a:normAutofit fontScale="90000"/>
          </a:bodyPr>
          <a:lstStyle/>
          <a:p>
            <a:pPr algn="ctr"/>
            <a:r>
              <a:rPr lang="en-IN" b="1" dirty="0">
                <a:latin typeface="Garamond" panose="02020404030301010803" pitchFamily="18" charset="0"/>
              </a:rPr>
              <a:t>Infrastructure Development: </a:t>
            </a:r>
          </a:p>
        </p:txBody>
      </p:sp>
      <p:sp>
        <p:nvSpPr>
          <p:cNvPr id="3" name="Content Placeholder 2"/>
          <p:cNvSpPr>
            <a:spLocks noGrp="1"/>
          </p:cNvSpPr>
          <p:nvPr>
            <p:ph idx="1"/>
          </p:nvPr>
        </p:nvSpPr>
        <p:spPr>
          <a:xfrm>
            <a:off x="838200" y="1255749"/>
            <a:ext cx="10515600" cy="2285609"/>
          </a:xfrm>
        </p:spPr>
        <p:txBody>
          <a:bodyPr/>
          <a:lstStyle/>
          <a:p>
            <a:pPr algn="just">
              <a:lnSpc>
                <a:spcPct val="100000"/>
              </a:lnSpc>
              <a:buFont typeface="Wingdings 3" panose="05040102010807070707" pitchFamily="18" charset="2"/>
              <a:buChar char="Ú"/>
            </a:pPr>
            <a:r>
              <a:rPr lang="en-US" b="0" i="0" dirty="0">
                <a:solidFill>
                  <a:srgbClr val="374151"/>
                </a:solidFill>
                <a:effectLst/>
                <a:latin typeface="Times New Roman" panose="02020603050405020304" pitchFamily="18" charset="0"/>
                <a:cs typeface="Times New Roman" panose="02020603050405020304" pitchFamily="18" charset="0"/>
              </a:rPr>
              <a:t>As part of the Smart Cities Mission, Hubli-Dharwad has been focusing on the development of various infrastructure projects. These include the improvement of road networks, transportation systems, water supply, sanitation, solid waste management, and urban housing.</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xmlns="" id="{3AB6DAC6-7981-5503-F8D6-EBA65D089FDE}"/>
              </a:ext>
            </a:extLst>
          </p:cNvPr>
          <p:cNvSpPr txBox="1"/>
          <p:nvPr/>
        </p:nvSpPr>
        <p:spPr>
          <a:xfrm>
            <a:off x="731667" y="3343443"/>
            <a:ext cx="9783687" cy="651781"/>
          </a:xfrm>
          <a:prstGeom prst="rect">
            <a:avLst/>
          </a:prstGeom>
          <a:noFill/>
        </p:spPr>
        <p:txBody>
          <a:bodyPr wrap="square">
            <a:spAutoFit/>
          </a:bodyPr>
          <a:lstStyle/>
          <a:p>
            <a:pPr algn="ctr">
              <a:lnSpc>
                <a:spcPct val="90000"/>
              </a:lnSpc>
              <a:spcBef>
                <a:spcPct val="0"/>
              </a:spcBef>
            </a:pPr>
            <a:r>
              <a:rPr lang="en-IN" sz="4000" b="1" dirty="0">
                <a:latin typeface="Garamond" panose="02020404030301010803" pitchFamily="18" charset="0"/>
                <a:ea typeface="+mj-ea"/>
                <a:cs typeface="+mj-cs"/>
              </a:rPr>
              <a:t>Technology Integration:</a:t>
            </a:r>
          </a:p>
        </p:txBody>
      </p:sp>
      <p:sp>
        <p:nvSpPr>
          <p:cNvPr id="7" name="TextBox 6">
            <a:extLst>
              <a:ext uri="{FF2B5EF4-FFF2-40B4-BE49-F238E27FC236}">
                <a16:creationId xmlns:a16="http://schemas.microsoft.com/office/drawing/2014/main" xmlns="" id="{19CD5ECD-9904-650A-5D2D-5459E7A91600}"/>
              </a:ext>
            </a:extLst>
          </p:cNvPr>
          <p:cNvSpPr txBox="1"/>
          <p:nvPr/>
        </p:nvSpPr>
        <p:spPr>
          <a:xfrm>
            <a:off x="838200" y="4102863"/>
            <a:ext cx="10515599" cy="2246769"/>
          </a:xfrm>
          <a:prstGeom prst="rect">
            <a:avLst/>
          </a:prstGeom>
          <a:noFill/>
        </p:spPr>
        <p:txBody>
          <a:bodyPr wrap="square">
            <a:spAutoFit/>
          </a:bodyPr>
          <a:lstStyle/>
          <a:p>
            <a:pPr marL="228600" indent="-228600" algn="just">
              <a:spcBef>
                <a:spcPts val="1000"/>
              </a:spcBef>
              <a:buFont typeface="Wingdings 3" panose="05040102010807070707" pitchFamily="18" charset="2"/>
              <a:buChar char="Ú"/>
            </a:pPr>
            <a:r>
              <a:rPr lang="en-US" sz="2800" dirty="0">
                <a:solidFill>
                  <a:srgbClr val="374151"/>
                </a:solidFill>
                <a:latin typeface="Times New Roman" panose="02020603050405020304" pitchFamily="18" charset="0"/>
                <a:cs typeface="Times New Roman" panose="02020603050405020304" pitchFamily="18" charset="0"/>
              </a:rPr>
              <a:t>The city has been working on integrating various technologies to enhance the quality of life for its residents. This includes the implementation of smart grids, intelligent transportation systems, e-governance platforms, and the use of information and communication technology (ICT) for better service delivery.</a:t>
            </a:r>
            <a:endParaRPr lang="en-IN" sz="2800" dirty="0">
              <a:solidFill>
                <a:srgbClr val="37415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xmlns="" id="{41B034DA-2DC5-7852-07D8-32DC54037BF1}"/>
              </a:ext>
            </a:extLst>
          </p:cNvPr>
          <p:cNvPicPr>
            <a:picLocks noChangeAspect="1"/>
          </p:cNvPicPr>
          <p:nvPr/>
        </p:nvPicPr>
        <p:blipFill>
          <a:blip r:embed="rId2"/>
          <a:stretch>
            <a:fillRect/>
          </a:stretch>
        </p:blipFill>
        <p:spPr>
          <a:xfrm>
            <a:off x="9544050" y="162139"/>
            <a:ext cx="1497748" cy="1050659"/>
          </a:xfrm>
          <a:prstGeom prst="rect">
            <a:avLst/>
          </a:prstGeom>
        </p:spPr>
      </p:pic>
    </p:spTree>
    <p:extLst>
      <p:ext uri="{BB962C8B-B14F-4D97-AF65-F5344CB8AC3E}">
        <p14:creationId xmlns:p14="http://schemas.microsoft.com/office/powerpoint/2010/main" val="160373845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TotalTime>
  <Words>927</Words>
  <Application>Microsoft Office PowerPoint</Application>
  <PresentationFormat>Widescreen</PresentationFormat>
  <Paragraphs>69</Paragraphs>
  <Slides>15</Slides>
  <Notes>4</Notes>
  <HiddenSlides>0</HiddenSlides>
  <MMClips>1</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15</vt:i4>
      </vt:variant>
    </vt:vector>
  </HeadingPairs>
  <TitlesOfParts>
    <vt:vector size="30" baseType="lpstr">
      <vt:lpstr>Algerian</vt:lpstr>
      <vt:lpstr>Arial</vt:lpstr>
      <vt:lpstr>Bahnschrift Condensed</vt:lpstr>
      <vt:lpstr>Calibri</vt:lpstr>
      <vt:lpstr>Calibri Light</vt:lpstr>
      <vt:lpstr>Felix Titling</vt:lpstr>
      <vt:lpstr>Garamond</vt:lpstr>
      <vt:lpstr>Imprint MT Shadow</vt:lpstr>
      <vt:lpstr>Microsoft Himalaya</vt:lpstr>
      <vt:lpstr>Roboto</vt:lpstr>
      <vt:lpstr>Söhne</vt:lpstr>
      <vt:lpstr>Times New Roman</vt:lpstr>
      <vt:lpstr>Wingdings</vt:lpstr>
      <vt:lpstr>Wingdings 3</vt:lpstr>
      <vt:lpstr>Office Theme</vt:lpstr>
      <vt:lpstr>SMART CITY</vt:lpstr>
      <vt:lpstr>Introduction</vt:lpstr>
      <vt:lpstr>HUBLI Dharwad SMART CITY</vt:lpstr>
      <vt:lpstr>PowerPoint Presentation</vt:lpstr>
      <vt:lpstr>PowerPoint Presentation</vt:lpstr>
      <vt:lpstr>PowerPoint Presentation</vt:lpstr>
      <vt:lpstr>Key points should be considered in implementation of smart city in hubli- dharwad</vt:lpstr>
      <vt:lpstr>Smart City Initiative</vt:lpstr>
      <vt:lpstr>Infrastructure Development: </vt:lpstr>
      <vt:lpstr>Citizen Engagement:</vt:lpstr>
      <vt:lpstr>Economic Growth:</vt:lpstr>
      <vt:lpstr>Tourism and Culture:</vt:lpstr>
      <vt:lpstr>video </vt:lpstr>
      <vt:lpstr>Conclusions</vt:lpstr>
      <vt:lpstr>THANK YU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HARISH KULKARNI</dc:creator>
  <cp:lastModifiedBy>Microsoft account</cp:lastModifiedBy>
  <cp:revision>15</cp:revision>
  <dcterms:created xsi:type="dcterms:W3CDTF">2023-06-03T16:22:22Z</dcterms:created>
  <dcterms:modified xsi:type="dcterms:W3CDTF">2023-06-04T09:26:21Z</dcterms:modified>
</cp:coreProperties>
</file>