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4" r:id="rId4"/>
    <p:sldId id="274" r:id="rId5"/>
    <p:sldId id="270" r:id="rId6"/>
    <p:sldId id="275" r:id="rId7"/>
    <p:sldId id="268" r:id="rId8"/>
    <p:sldId id="27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4BA0-AD16-4D1C-8FCF-F655AD4B41F2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15419-00B7-4EE1-AF05-A1AF9BE8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13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15419-00B7-4EE1-AF05-A1AF9BE8F9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5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6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9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660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7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36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0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4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8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0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28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0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092A-28D0-4A7D-9DFE-F758A51FFC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5C3E5-B9E9-455B-98BB-35E2AEC0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rgbClr val="7030A0"/>
              </a:solidFill>
            </a:endParaRPr>
          </a:p>
          <a:p>
            <a:pPr algn="ctr"/>
            <a:endParaRPr lang="en-US" sz="5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7030A0"/>
                </a:solidFill>
              </a:rPr>
              <a:t>Technologies used in  Customer Journey </a:t>
            </a:r>
            <a:endParaRPr lang="en-US" sz="5400" b="1" dirty="0">
              <a:solidFill>
                <a:srgbClr val="7030A0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A </a:t>
            </a:r>
            <a:r>
              <a:rPr lang="en-US" sz="4000" b="1" dirty="0">
                <a:solidFill>
                  <a:srgbClr val="7030A0"/>
                </a:solidFill>
              </a:rPr>
              <a:t>presentation by 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Chandrakant SM  </a:t>
            </a:r>
            <a:r>
              <a:rPr lang="en-US" sz="2400" b="1" dirty="0" smtClean="0">
                <a:solidFill>
                  <a:srgbClr val="7030A0"/>
                </a:solidFill>
              </a:rPr>
              <a:t>Vinaya priyanka  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Tabrez</a:t>
            </a:r>
            <a:r>
              <a:rPr lang="en-US" sz="2400" b="1" dirty="0" smtClean="0">
                <a:solidFill>
                  <a:srgbClr val="7030A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Shankar Gourav P</a:t>
            </a:r>
          </a:p>
          <a:p>
            <a:pPr algn="ctr"/>
            <a:r>
              <a:rPr lang="en-US" sz="4000" b="1" dirty="0">
                <a:solidFill>
                  <a:srgbClr val="7030A0"/>
                </a:solidFill>
              </a:rPr>
              <a:t>KEONICS HUBLI</a:t>
            </a:r>
          </a:p>
          <a:p>
            <a:pPr algn="ctr"/>
            <a:endParaRPr lang="en-US" sz="4800" b="1" dirty="0">
              <a:solidFill>
                <a:srgbClr val="7030A0"/>
              </a:solidFill>
            </a:endParaRPr>
          </a:p>
          <a:p>
            <a:endParaRPr lang="en-IN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710285" y="2108981"/>
            <a:ext cx="4023366" cy="116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Consideration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Shall I buy it?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95754" y="3516923"/>
            <a:ext cx="3981157" cy="1219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Service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How to use it?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10284" y="5094849"/>
            <a:ext cx="4023367" cy="1362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Advocacy</a:t>
            </a:r>
            <a:endParaRPr lang="en-US" sz="2000" dirty="0">
              <a:solidFill>
                <a:srgbClr val="7030A0"/>
              </a:solidFill>
            </a:endParaRP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Can I advocate my friends?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10284" y="3516923"/>
            <a:ext cx="4023367" cy="1219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Application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How to buy it?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95754" y="5094849"/>
            <a:ext cx="3981157" cy="1362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Loyalty</a:t>
            </a:r>
            <a:endParaRPr lang="en-US" sz="2000" dirty="0">
              <a:solidFill>
                <a:srgbClr val="7030A0"/>
              </a:solidFill>
            </a:endParaRP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Am I happy with it?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5754" y="2114842"/>
            <a:ext cx="3981157" cy="1162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Awareness</a:t>
            </a:r>
            <a:endParaRPr lang="en-US" sz="2000" dirty="0">
              <a:solidFill>
                <a:srgbClr val="7030A0"/>
              </a:solidFill>
            </a:endParaRP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What is it?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5760" y="513471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CUSTOMER JOURNEY</a:t>
            </a:r>
            <a:endParaRPr lang="en-IN" sz="8000" b="1" dirty="0">
              <a:solidFill>
                <a:srgbClr val="7030A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697414" y="2356338"/>
            <a:ext cx="661181" cy="40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697413" y="4134740"/>
            <a:ext cx="661181" cy="40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718514" y="5855685"/>
            <a:ext cx="661181" cy="40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11085341" y="2504048"/>
            <a:ext cx="731520" cy="20316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148348" y="4276571"/>
            <a:ext cx="856849" cy="20316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8597" y="105499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Awareness</a:t>
            </a:r>
            <a:endParaRPr lang="en-IN" sz="3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65760" y="1392702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Recommendation engines:</a:t>
            </a:r>
            <a:r>
              <a:rPr lang="en-US" sz="2400" dirty="0">
                <a:solidFill>
                  <a:srgbClr val="7030A0"/>
                </a:solidFill>
              </a:rPr>
              <a:t> based on customer segregation, AI can recommend our services suitable to </a:t>
            </a:r>
            <a:r>
              <a:rPr lang="en-US" sz="2400" dirty="0" smtClean="0">
                <a:solidFill>
                  <a:srgbClr val="7030A0"/>
                </a:solidFill>
              </a:rPr>
              <a:t>him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NLP</a:t>
            </a:r>
            <a:endParaRPr lang="en-US" sz="3200" b="1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77363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consideration </a:t>
            </a:r>
            <a:endParaRPr lang="en-IN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65760" y="1378634"/>
            <a:ext cx="11451100" cy="537385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Comparative analysis assistance</a:t>
            </a:r>
            <a:endParaRPr lang="en-IN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105499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purchase</a:t>
            </a:r>
            <a:endParaRPr lang="en-IN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92702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 intelligent pricing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 Chabot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 Fraud detection </a:t>
            </a:r>
            <a:endParaRPr lang="en-IN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105499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 </a:t>
            </a:r>
            <a:r>
              <a:rPr lang="en-US" sz="8000" b="1" dirty="0" smtClean="0"/>
              <a:t>Service</a:t>
            </a:r>
            <a:endParaRPr lang="en-IN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78634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How Chabot help 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Chabot's: it will guide in product usage,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guarantee, warranty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828" y="98475"/>
            <a:ext cx="11451100" cy="1167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0" b="1" dirty="0"/>
              <a:t>Loyalty</a:t>
            </a:r>
            <a:endParaRPr lang="en-IN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78634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Qr code: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Rfid: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Chabot </a:t>
            </a:r>
            <a:r>
              <a:rPr lang="en-US" sz="3200" b="1" dirty="0">
                <a:solidFill>
                  <a:srgbClr val="7030A0"/>
                </a:solidFill>
              </a:rPr>
              <a:t>RM:</a:t>
            </a:r>
            <a:r>
              <a:rPr lang="en-US" sz="3200" dirty="0">
                <a:solidFill>
                  <a:srgbClr val="7030A0"/>
                </a:solidFill>
              </a:rPr>
              <a:t> friendly conversation at regular intervals.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Chatbot</a:t>
            </a:r>
            <a:r>
              <a:rPr lang="en-US" sz="3200" dirty="0">
                <a:solidFill>
                  <a:srgbClr val="7030A0"/>
                </a:solidFill>
              </a:rPr>
              <a:t>: Address customer concerns , worries and convert them to opportunities . </a:t>
            </a:r>
            <a:r>
              <a:rPr lang="en-US" sz="3200" dirty="0" smtClean="0">
                <a:solidFill>
                  <a:srgbClr val="7030A0"/>
                </a:solidFill>
              </a:rPr>
              <a:t> Recommends speakers and offers discount.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828" y="98475"/>
            <a:ext cx="11451100" cy="1167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/>
              <a:t> 	</a:t>
            </a:r>
            <a:r>
              <a:rPr lang="en-US" sz="8000" b="1" dirty="0" smtClean="0"/>
              <a:t>Advocacy </a:t>
            </a:r>
            <a:endParaRPr lang="en-IN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64566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Chabot</a:t>
            </a:r>
            <a:r>
              <a:rPr lang="en-US" sz="3200" dirty="0" smtClean="0">
                <a:solidFill>
                  <a:srgbClr val="7030A0"/>
                </a:solidFill>
              </a:rPr>
              <a:t>: </a:t>
            </a:r>
            <a:r>
              <a:rPr lang="en-US" sz="3200" dirty="0">
                <a:solidFill>
                  <a:srgbClr val="7030A0"/>
                </a:solidFill>
              </a:rPr>
              <a:t>will call the references given by the client ,  build conversations with the prospective client  to create sell opportunities.  </a:t>
            </a:r>
            <a:endParaRPr lang="en-IN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endParaRPr lang="en-US" sz="12800" b="1" dirty="0"/>
          </a:p>
          <a:p>
            <a:pPr algn="ctr"/>
            <a:r>
              <a:rPr lang="en-US" sz="12800" b="1" dirty="0">
                <a:solidFill>
                  <a:schemeClr val="accent1">
                    <a:lumMod val="75000"/>
                  </a:schemeClr>
                </a:solidFill>
              </a:rPr>
              <a:t>THANK </a:t>
            </a:r>
          </a:p>
          <a:p>
            <a:pPr algn="ctr"/>
            <a:r>
              <a:rPr lang="en-US" sz="12800" b="1" dirty="0">
                <a:solidFill>
                  <a:schemeClr val="accent1">
                    <a:lumMod val="75000"/>
                  </a:schemeClr>
                </a:solidFill>
              </a:rPr>
              <a:t>YOU</a:t>
            </a:r>
            <a:endParaRPr lang="en-IN" sz="1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</TotalTime>
  <Words>168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Chandrakant</dc:creator>
  <cp:lastModifiedBy>Microsoft account</cp:lastModifiedBy>
  <cp:revision>94</cp:revision>
  <dcterms:created xsi:type="dcterms:W3CDTF">2023-05-10T12:50:23Z</dcterms:created>
  <dcterms:modified xsi:type="dcterms:W3CDTF">2023-05-31T11:04:20Z</dcterms:modified>
</cp:coreProperties>
</file>