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3" d="100"/>
          <a:sy n="43" d="100"/>
        </p:scale>
        <p:origin x="6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9AD9-8893-4F0F-983D-2BB89087F0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0458-87C2-4E14-8142-F0A7492D9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9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0458-87C2-4E14-8142-F0A7492D9C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4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5EE0-8F6F-44B6-AA6D-546749FA47A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5D70-F8E2-404F-B275-EFC43275EBA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C0D8-00FB-4870-B744-34EDD651568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25-7945-47DA-A699-1C783AE4329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7A5A-27F6-4C87-93AC-42194EC31D1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85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98E-6BDC-43E5-89D6-85418B1BEEB7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B4E-6278-426F-A97E-303F6D281C5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7867-AE71-4C79-913C-A8ACD5018BD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5034-83C0-4800-A2C5-1C0ED3668F2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AC43-76A6-49A3-92D3-76C9596BBD0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470D-B314-4B2B-8900-D0B6B4D14377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1EF8-B6CF-4D8E-B3C1-E9CE07FBBD2B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4B1-B792-4D28-8F5A-081AF280605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3F80-21A6-4BA6-A32C-C4B720BEFA5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0EDE-8DAF-4DF0-8642-F0DFCDF9072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1999-41D9-4149-8CB1-1C70999D07D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6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54ED-D266-4D41-8542-5DD7445452A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252" y="2062498"/>
            <a:ext cx="8144134" cy="1373070"/>
          </a:xfrm>
        </p:spPr>
        <p:txBody>
          <a:bodyPr/>
          <a:lstStyle/>
          <a:p>
            <a:pPr algn="ctr"/>
            <a:r>
              <a:rPr lang="en-IN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AI AND CHATBOTS IN THE RETAIL INDUSTRY</a:t>
            </a:r>
            <a:br>
              <a:rPr lang="en-IN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6386" y="42406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Team Members:</a:t>
            </a:r>
            <a:endParaRPr lang="en-US" b="1" dirty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Tanushri</a:t>
            </a:r>
            <a:endParaRPr lang="en-US" b="1" dirty="0" smtClean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Khyti</a:t>
            </a:r>
            <a:endParaRPr lang="en-US" b="1" dirty="0" smtClean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Priyanka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Laxmi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latha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1210" y="3776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Guided By our L2 Faculty Mohammad Tahir Mirji</a:t>
            </a:r>
            <a:endParaRPr lang="en-US" b="1" dirty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105" y="31857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Present To Our Expert: Anil Yerra Sir </a:t>
            </a:r>
            <a:endParaRPr lang="en-US" b="1" dirty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3" y="1084767"/>
            <a:ext cx="8596668" cy="842682"/>
          </a:xfrm>
        </p:spPr>
        <p:txBody>
          <a:bodyPr>
            <a:normAutofit/>
          </a:bodyPr>
          <a:lstStyle/>
          <a:p>
            <a:r>
              <a:rPr lang="en-IN" sz="4400" dirty="0"/>
              <a:t>1. Introduction to AI in </a:t>
            </a:r>
            <a:r>
              <a:rPr lang="en-IN" sz="4400" dirty="0" smtClean="0"/>
              <a:t>Retail: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28" y="2767179"/>
            <a:ext cx="7482044" cy="3599316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- Brief overview of artificial intelligence (AI) and its applications in various industries.</a:t>
            </a:r>
          </a:p>
          <a:p>
            <a:r>
              <a:rPr lang="en-IN" sz="3200" dirty="0"/>
              <a:t>   - Importance of AI in the retail sector for improving customer experience and operational efficiency.</a:t>
            </a: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2078316"/>
            <a:ext cx="3993775" cy="3354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10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dirty="0"/>
              <a:t>2. Benefits of AI in Retail</a:t>
            </a:r>
            <a:r>
              <a:rPr lang="en-IN" sz="4400" dirty="0" smtClean="0"/>
              <a:t>: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51698"/>
            <a:ext cx="10857255" cy="3935654"/>
          </a:xfrm>
        </p:spPr>
        <p:txBody>
          <a:bodyPr>
            <a:normAutofit/>
          </a:bodyPr>
          <a:lstStyle/>
          <a:p>
            <a:r>
              <a:rPr lang="en-IN" sz="2400" dirty="0"/>
              <a:t> - Personalized Customer Experience: AI-driven recommendation engines and tailored product suggestions based on customer preferences.</a:t>
            </a:r>
          </a:p>
          <a:p>
            <a:r>
              <a:rPr lang="en-IN" sz="2400" dirty="0"/>
              <a:t>   - Enhanced Customer Service: </a:t>
            </a:r>
            <a:r>
              <a:rPr lang="en-IN" sz="2400" dirty="0" smtClean="0"/>
              <a:t>Chabot's </a:t>
            </a:r>
            <a:r>
              <a:rPr lang="en-IN" sz="2400" dirty="0"/>
              <a:t>and virtual assistants for quick and accurate customer support, available 24/7.</a:t>
            </a:r>
          </a:p>
          <a:p>
            <a:r>
              <a:rPr lang="en-IN" sz="2400" dirty="0"/>
              <a:t>   - Inventory Management: AI algorithms for demand forecasting, optimizing inventory levels, and reducing </a:t>
            </a:r>
            <a:r>
              <a:rPr lang="en-IN" sz="2400" dirty="0" smtClean="0"/>
              <a:t>stock outs.</a:t>
            </a:r>
            <a:endParaRPr lang="en-IN" sz="2400" dirty="0"/>
          </a:p>
          <a:p>
            <a:r>
              <a:rPr lang="en-IN" sz="2400" dirty="0"/>
              <a:t>   - Price Optimization: AI-powered pricing strategies based on market trends, competitor analysis, and customer </a:t>
            </a:r>
            <a:r>
              <a:rPr lang="en-IN" sz="2400" dirty="0" smtClean="0"/>
              <a:t>behaviour.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01" y="161364"/>
            <a:ext cx="4335875" cy="21783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1" y="390433"/>
            <a:ext cx="8596668" cy="1320800"/>
          </a:xfrm>
        </p:spPr>
        <p:txBody>
          <a:bodyPr>
            <a:noAutofit/>
          </a:bodyPr>
          <a:lstStyle/>
          <a:p>
            <a:r>
              <a:rPr lang="en-IN" sz="4400" dirty="0"/>
              <a:t>3. AI Applications in Retail: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1" y="1270000"/>
            <a:ext cx="9613861" cy="5345953"/>
          </a:xfrm>
        </p:spPr>
        <p:txBody>
          <a:bodyPr>
            <a:noAutofit/>
          </a:bodyPr>
          <a:lstStyle/>
          <a:p>
            <a:r>
              <a:rPr lang="en-IN" sz="1400" dirty="0"/>
              <a:t>a) </a:t>
            </a:r>
            <a:r>
              <a:rPr lang="en-IN" sz="1400" dirty="0" smtClean="0"/>
              <a:t>Chabot's </a:t>
            </a:r>
            <a:r>
              <a:rPr lang="en-IN" sz="1400" dirty="0"/>
              <a:t>and Virtual Assistants:</a:t>
            </a:r>
          </a:p>
          <a:p>
            <a:r>
              <a:rPr lang="en-IN" sz="1400" dirty="0"/>
              <a:t>      - Role of </a:t>
            </a:r>
            <a:r>
              <a:rPr lang="en-IN" sz="1400" dirty="0" smtClean="0"/>
              <a:t>Chabot's </a:t>
            </a:r>
            <a:r>
              <a:rPr lang="en-IN" sz="1400" dirty="0"/>
              <a:t>in providing instant responses to customer queries and guiding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them </a:t>
            </a:r>
            <a:r>
              <a:rPr lang="en-IN" sz="1400" dirty="0"/>
              <a:t>through the purchasing process.</a:t>
            </a:r>
          </a:p>
          <a:p>
            <a:r>
              <a:rPr lang="en-IN" sz="1400" dirty="0"/>
              <a:t>      - Use cases, such as order tracking, product recommendations, and resolving common customer issues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 b) Personalized Recommendations:</a:t>
            </a:r>
          </a:p>
          <a:p>
            <a:r>
              <a:rPr lang="en-IN" sz="1400" dirty="0"/>
              <a:t>      - AI-driven recommendation systems for suggesting relevant products to customers based on their browsing and purchase history.</a:t>
            </a:r>
          </a:p>
          <a:p>
            <a:r>
              <a:rPr lang="en-IN" sz="1400" dirty="0"/>
              <a:t>      - Examples of successful implementations and their impact on customer engagement and sales.</a:t>
            </a:r>
          </a:p>
          <a:p>
            <a:r>
              <a:rPr lang="en-IN" sz="1400" dirty="0"/>
              <a:t>c) Visual Search and Augmented Reality (AR):</a:t>
            </a:r>
          </a:p>
          <a:p>
            <a:r>
              <a:rPr lang="en-IN" sz="1400" dirty="0"/>
              <a:t>      - AI-powered visual search tools enabling customers to find products using images.</a:t>
            </a:r>
          </a:p>
          <a:p>
            <a:r>
              <a:rPr lang="en-IN" sz="1400" dirty="0" smtClean="0"/>
              <a:t>      - Integration of AR technology for virtual try-on experiences, allowing customers to visualize products before purchasing.</a:t>
            </a:r>
          </a:p>
          <a:p>
            <a:r>
              <a:rPr lang="en-IN" sz="1400" dirty="0"/>
              <a:t>d) Supply Chain Optimization:</a:t>
            </a:r>
          </a:p>
          <a:p>
            <a:r>
              <a:rPr lang="en-IN" sz="1400" dirty="0"/>
              <a:t>      - AI algorithms for demand forecasting, improving logistics and transportation efficiency, and reducing costs.</a:t>
            </a:r>
          </a:p>
          <a:p>
            <a:r>
              <a:rPr lang="en-IN" sz="1400" dirty="0"/>
              <a:t>      - Real-time inventory tracking and predictive maintenance to ensure seamless operations.</a:t>
            </a:r>
          </a:p>
          <a:p>
            <a:endParaRPr lang="en-IN" sz="1400" dirty="0" smtClean="0"/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96" y="94130"/>
            <a:ext cx="4222828" cy="21823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2" y="660767"/>
            <a:ext cx="1322793" cy="1322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38" y="1005575"/>
            <a:ext cx="9461748" cy="1320800"/>
          </a:xfrm>
        </p:spPr>
        <p:txBody>
          <a:bodyPr>
            <a:noAutofit/>
          </a:bodyPr>
          <a:lstStyle/>
          <a:p>
            <a:r>
              <a:rPr lang="en-IN" sz="4000" b="1" dirty="0"/>
              <a:t>4. Challenges and Considerations</a:t>
            </a:r>
            <a:r>
              <a:rPr lang="en-IN" sz="4000" b="1" dirty="0" smtClean="0"/>
              <a:t>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040" y="2141212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 - Data Privacy and Security: Addressing concerns related to customer data protection and complying with relevant regulations.</a:t>
            </a:r>
          </a:p>
          <a:p>
            <a:r>
              <a:rPr lang="en-IN" sz="2400" dirty="0"/>
              <a:t>   - Ethical Use of AI: Ensuring transparency and fairness in AI algorithms to avoid bias and discrimination.</a:t>
            </a:r>
          </a:p>
          <a:p>
            <a:r>
              <a:rPr lang="en-IN" sz="2400" dirty="0"/>
              <a:t>   - Integration and Adoption: Overcoming implementation challenges and integrating AI systems with existing retail infrastructure.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83" y="5040740"/>
            <a:ext cx="3832958" cy="16668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9020"/>
            <a:ext cx="8596668" cy="1320800"/>
          </a:xfrm>
        </p:spPr>
        <p:txBody>
          <a:bodyPr>
            <a:noAutofit/>
          </a:bodyPr>
          <a:lstStyle/>
          <a:p>
            <a:r>
              <a:rPr lang="en-IN" sz="4400" dirty="0"/>
              <a:t>5. Future Outlook: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31236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/>
              <a:t> - Emerging trends in AI for retail, such as voice-activated shopping, smart shelves, and personalized in-store experiences.</a:t>
            </a:r>
          </a:p>
          <a:p>
            <a:r>
              <a:rPr lang="en-IN" sz="3200" dirty="0"/>
              <a:t>   - Importance of ongoing research and development to further enhance AI capabilities in the retail industry.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73" y="830079"/>
            <a:ext cx="3854326" cy="1378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9072"/>
            <a:ext cx="8596668" cy="1320800"/>
          </a:xfrm>
        </p:spPr>
        <p:txBody>
          <a:bodyPr>
            <a:noAutofit/>
          </a:bodyPr>
          <a:lstStyle/>
          <a:p>
            <a:r>
              <a:rPr lang="en-IN" sz="4400" dirty="0"/>
              <a:t>6. Conclusion: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69872"/>
            <a:ext cx="8596668" cy="3880773"/>
          </a:xfrm>
        </p:spPr>
        <p:txBody>
          <a:bodyPr>
            <a:normAutofit/>
          </a:bodyPr>
          <a:lstStyle/>
          <a:p>
            <a:r>
              <a:rPr lang="en-IN" sz="3600" dirty="0"/>
              <a:t> - Recap of the benefits of AI in the retail industry.</a:t>
            </a:r>
          </a:p>
          <a:p>
            <a:r>
              <a:rPr lang="en-IN" sz="3600" dirty="0"/>
              <a:t>   - Encouragement to embrace AI technologies to stay competitive and meet evolving customer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74" y="3066122"/>
            <a:ext cx="9613861" cy="108093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486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Microsoft New Tai Lue</vt:lpstr>
      <vt:lpstr>Times New Roman</vt:lpstr>
      <vt:lpstr>Trebuchet MS</vt:lpstr>
      <vt:lpstr>Wingdings 3</vt:lpstr>
      <vt:lpstr>Facet</vt:lpstr>
      <vt:lpstr>TITLE: AI AND CHATBOTS IN THE RETAIL INDUSTRY </vt:lpstr>
      <vt:lpstr>1. Introduction to AI in Retail:</vt:lpstr>
      <vt:lpstr>2. Benefits of AI in Retail:</vt:lpstr>
      <vt:lpstr>3. AI Applications in Retail: </vt:lpstr>
      <vt:lpstr>4. Challenges and Considerations:</vt:lpstr>
      <vt:lpstr>5. Future Outlook: </vt:lpstr>
      <vt:lpstr>6. Conclusion: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AI AND CHATBOTS IN THE RETAIL INDUSTRY</dc:title>
  <dc:creator>Microsoft account</dc:creator>
  <cp:lastModifiedBy>Microsoft account</cp:lastModifiedBy>
  <cp:revision>10</cp:revision>
  <dcterms:created xsi:type="dcterms:W3CDTF">2023-05-18T06:45:54Z</dcterms:created>
  <dcterms:modified xsi:type="dcterms:W3CDTF">2023-05-18T08:43:27Z</dcterms:modified>
</cp:coreProperties>
</file>