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981" y="1469686"/>
            <a:ext cx="8144134" cy="1373070"/>
          </a:xfrm>
        </p:spPr>
        <p:txBody>
          <a:bodyPr/>
          <a:lstStyle/>
          <a:p>
            <a:pPr algn="ctr"/>
            <a:r>
              <a:rPr lang="en-IN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AI AND CHATBOTS IN THE RETAIL INDUSTRY</a:t>
            </a:r>
            <a:br>
              <a:rPr lang="en-IN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776" y="43564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Team Members:</a:t>
            </a:r>
            <a:endParaRPr lang="en-US" b="1" dirty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Tanushri</a:t>
            </a:r>
            <a:endParaRPr lang="en-US" b="1" dirty="0" smtClean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Khyti</a:t>
            </a:r>
            <a:endParaRPr lang="en-US" b="1" dirty="0" smtClean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Priyanka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Laxmi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latha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5048" y="5517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Guided By our L2 Faculty Mohammad Tahir Mirji</a:t>
            </a:r>
            <a:endParaRPr lang="en-US" b="1" dirty="0">
              <a:solidFill>
                <a:srgbClr val="00206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 to AI in Retail: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- Brief overview of artificial intelligence (AI) and its applications in various industries.</a:t>
            </a:r>
          </a:p>
          <a:p>
            <a:r>
              <a:rPr lang="en-IN" sz="3200" dirty="0"/>
              <a:t>   - Importance of AI in the retail sector for improving customer experience and operational efficiency.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666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Benefits of AI in Retail: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- Personalized Customer Experience: AI-driven recommendation engines and tailored product suggestions based on customer preferences.</a:t>
            </a:r>
          </a:p>
          <a:p>
            <a:r>
              <a:rPr lang="en-IN" dirty="0"/>
              <a:t>   - Enhanced Customer Service: </a:t>
            </a:r>
            <a:r>
              <a:rPr lang="en-IN" dirty="0" err="1"/>
              <a:t>Chatbots</a:t>
            </a:r>
            <a:r>
              <a:rPr lang="en-IN" dirty="0"/>
              <a:t> and virtual assistants for quick and accurate customer support, available 24/7.</a:t>
            </a:r>
          </a:p>
          <a:p>
            <a:r>
              <a:rPr lang="en-IN" dirty="0"/>
              <a:t>   - Inventory Management: AI algorithms for demand forecasting, optimizing inventory levels, and reducing </a:t>
            </a:r>
            <a:r>
              <a:rPr lang="en-IN" dirty="0" err="1"/>
              <a:t>stockouts</a:t>
            </a:r>
            <a:r>
              <a:rPr lang="en-IN" dirty="0"/>
              <a:t>.</a:t>
            </a:r>
          </a:p>
          <a:p>
            <a:r>
              <a:rPr lang="en-IN" dirty="0"/>
              <a:t>   - Price Optimization: AI-powered pricing strategies based on market trends, competitor analysis, and customer </a:t>
            </a:r>
            <a:r>
              <a:rPr lang="en-IN" dirty="0" err="1"/>
              <a:t>behavior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2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AI Applications in Retail: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90165"/>
            <a:ext cx="9613861" cy="3946024"/>
          </a:xfrm>
        </p:spPr>
        <p:txBody>
          <a:bodyPr>
            <a:normAutofit fontScale="92500" lnSpcReduction="10000"/>
          </a:bodyPr>
          <a:lstStyle/>
          <a:p>
            <a:r>
              <a:rPr lang="en-IN" sz="1400" dirty="0"/>
              <a:t>a) </a:t>
            </a:r>
            <a:r>
              <a:rPr lang="en-IN" sz="1400" dirty="0" err="1"/>
              <a:t>Chatbots</a:t>
            </a:r>
            <a:r>
              <a:rPr lang="en-IN" sz="1400" dirty="0"/>
              <a:t> and Virtual Assistants:</a:t>
            </a:r>
          </a:p>
          <a:p>
            <a:r>
              <a:rPr lang="en-IN" sz="1400" dirty="0"/>
              <a:t>      - Role of </a:t>
            </a:r>
            <a:r>
              <a:rPr lang="en-IN" sz="1400" dirty="0" err="1"/>
              <a:t>chatbots</a:t>
            </a:r>
            <a:r>
              <a:rPr lang="en-IN" sz="1400" dirty="0"/>
              <a:t> in providing instant responses to customer queries and guiding them through the purchasing process.</a:t>
            </a:r>
          </a:p>
          <a:p>
            <a:r>
              <a:rPr lang="en-IN" sz="1400" dirty="0"/>
              <a:t>      - Use cases, such as order tracking, product recommendations, and resolving common customer issues</a:t>
            </a:r>
            <a:r>
              <a:rPr lang="en-IN" sz="1400" dirty="0" smtClean="0"/>
              <a:t>.</a:t>
            </a:r>
          </a:p>
          <a:p>
            <a:r>
              <a:rPr lang="en-IN" sz="1400" dirty="0"/>
              <a:t> b) Personalized Recommendations:</a:t>
            </a:r>
          </a:p>
          <a:p>
            <a:r>
              <a:rPr lang="en-IN" sz="1400" dirty="0"/>
              <a:t>      - AI-driven recommendation systems for suggesting relevant products to customers based on their browsing and purchase history.</a:t>
            </a:r>
          </a:p>
          <a:p>
            <a:r>
              <a:rPr lang="en-IN" sz="1400" dirty="0"/>
              <a:t>      - Examples of successful implementations and their impact on customer engagement and sales.</a:t>
            </a:r>
          </a:p>
          <a:p>
            <a:r>
              <a:rPr lang="en-IN" sz="1400" dirty="0"/>
              <a:t>c) Visual Search and Augmented Reality (AR):</a:t>
            </a:r>
          </a:p>
          <a:p>
            <a:r>
              <a:rPr lang="en-IN" sz="1400" dirty="0"/>
              <a:t>      - AI-powered visual search tools enabling customers to find products using images.</a:t>
            </a:r>
          </a:p>
          <a:p>
            <a:r>
              <a:rPr lang="en-IN" sz="1400" dirty="0" smtClean="0"/>
              <a:t>      - Integration of AR technology for virtual try-on experiences, allowing customers to visualize products before purchasing.</a:t>
            </a:r>
          </a:p>
          <a:p>
            <a:r>
              <a:rPr lang="en-IN" sz="1400" dirty="0"/>
              <a:t>d) Supply Chain Optimization:</a:t>
            </a:r>
          </a:p>
          <a:p>
            <a:r>
              <a:rPr lang="en-IN" sz="1400" dirty="0"/>
              <a:t>      - AI algorithms for demand forecasting, improving logistics and transportation efficiency, and reducing costs.</a:t>
            </a:r>
          </a:p>
          <a:p>
            <a:r>
              <a:rPr lang="en-IN" sz="1400" dirty="0"/>
              <a:t>      - Real-time inventory tracking and predictive maintenance to ensure seamless operations.</a:t>
            </a:r>
          </a:p>
          <a:p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6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Challenges and Considerations: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- Data Privacy and Security: Addressing concerns related to customer data protection and complying with relevant regulations.</a:t>
            </a:r>
          </a:p>
          <a:p>
            <a:r>
              <a:rPr lang="en-IN" dirty="0"/>
              <a:t>   - Ethical Use of AI: Ensuring transparency and fairness in AI algorithms to avoid bias and discrimination.</a:t>
            </a:r>
          </a:p>
          <a:p>
            <a:r>
              <a:rPr lang="en-IN" dirty="0"/>
              <a:t>   - Integration and Adoption: Overcoming implementation challenges and integrating AI systems with existing retail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3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Future Outlook: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 - Emerging trends in AI for retail, such as voice-activated shopping, smart shelves, and personalized in-store experiences.</a:t>
            </a:r>
          </a:p>
          <a:p>
            <a:r>
              <a:rPr lang="en-IN" sz="3200" dirty="0"/>
              <a:t>   - Importance of ongoing research and development to further enhance AI capabilities in the retail industry.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21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Conclusion: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 - Recap of the benefits of AI in the retail industry.</a:t>
            </a:r>
          </a:p>
          <a:p>
            <a:r>
              <a:rPr lang="en-IN" sz="3600" dirty="0"/>
              <a:t>   - Encouragement to embrace AI technologies to stay competitive and meet evolving customer expectations.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201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45" y="3079569"/>
            <a:ext cx="9613861" cy="1080938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4840378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</TotalTime>
  <Words>468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Microsoft New Tai Lue</vt:lpstr>
      <vt:lpstr>Times New Roman</vt:lpstr>
      <vt:lpstr>Trebuchet MS</vt:lpstr>
      <vt:lpstr>Berlin</vt:lpstr>
      <vt:lpstr>TITLE: AI AND CHATBOTS IN THE RETAIL INDUSTRY </vt:lpstr>
      <vt:lpstr>1. Introduction to AI in Retail: </vt:lpstr>
      <vt:lpstr>2. Benefits of AI in Retail: </vt:lpstr>
      <vt:lpstr>3. AI Applications in Retail: </vt:lpstr>
      <vt:lpstr>4. Challenges and Considerations: </vt:lpstr>
      <vt:lpstr>5. Future Outlook: </vt:lpstr>
      <vt:lpstr>6. Conclusion: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AI AND CHATBOTS IN THE RETAIL INDUSTRY </dc:title>
  <dc:creator>Microsoft account</dc:creator>
  <cp:lastModifiedBy>Microsoft account</cp:lastModifiedBy>
  <cp:revision>2</cp:revision>
  <dcterms:created xsi:type="dcterms:W3CDTF">2023-05-18T06:45:54Z</dcterms:created>
  <dcterms:modified xsi:type="dcterms:W3CDTF">2023-05-18T06:58:49Z</dcterms:modified>
</cp:coreProperties>
</file>