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vernekar" userId="9636791f8d3a0c6c" providerId="LiveId" clId="{166C5C33-4A6F-4A12-B9B5-9D773C0D50EF}"/>
    <pc:docChg chg="undo custSel addSld delSld modSld">
      <pc:chgData name="rashmi vernekar" userId="9636791f8d3a0c6c" providerId="LiveId" clId="{166C5C33-4A6F-4A12-B9B5-9D773C0D50EF}" dt="2023-04-20T07:23:10.874" v="897" actId="6549"/>
      <pc:docMkLst>
        <pc:docMk/>
      </pc:docMkLst>
      <pc:sldChg chg="addSp delSp modSp mod">
        <pc:chgData name="rashmi vernekar" userId="9636791f8d3a0c6c" providerId="LiveId" clId="{166C5C33-4A6F-4A12-B9B5-9D773C0D50EF}" dt="2023-04-13T07:49:31.296" v="3"/>
        <pc:sldMkLst>
          <pc:docMk/>
          <pc:sldMk cId="813370795" sldId="256"/>
        </pc:sldMkLst>
        <pc:spChg chg="add del mod">
          <ac:chgData name="rashmi vernekar" userId="9636791f8d3a0c6c" providerId="LiveId" clId="{166C5C33-4A6F-4A12-B9B5-9D773C0D50EF}" dt="2023-04-13T07:49:31.296" v="3"/>
          <ac:spMkLst>
            <pc:docMk/>
            <pc:sldMk cId="813370795" sldId="256"/>
            <ac:spMk id="4" creationId="{87AD5DB0-BDC0-5EC0-5839-CBCEE5C86650}"/>
          </ac:spMkLst>
        </pc:spChg>
      </pc:sldChg>
      <pc:sldChg chg="addSp delSp modSp mod">
        <pc:chgData name="rashmi vernekar" userId="9636791f8d3a0c6c" providerId="LiveId" clId="{166C5C33-4A6F-4A12-B9B5-9D773C0D50EF}" dt="2023-04-20T07:14:04.467" v="876" actId="207"/>
        <pc:sldMkLst>
          <pc:docMk/>
          <pc:sldMk cId="3025043814" sldId="257"/>
        </pc:sldMkLst>
        <pc:spChg chg="add mod">
          <ac:chgData name="rashmi vernekar" userId="9636791f8d3a0c6c" providerId="LiveId" clId="{166C5C33-4A6F-4A12-B9B5-9D773C0D50EF}" dt="2023-04-20T07:14:04.467" v="876" actId="207"/>
          <ac:spMkLst>
            <pc:docMk/>
            <pc:sldMk cId="3025043814" sldId="257"/>
            <ac:spMk id="2" creationId="{620DC781-745B-171C-B2E8-96995A6DC819}"/>
          </ac:spMkLst>
        </pc:spChg>
        <pc:spChg chg="del mod">
          <ac:chgData name="rashmi vernekar" userId="9636791f8d3a0c6c" providerId="LiveId" clId="{166C5C33-4A6F-4A12-B9B5-9D773C0D50EF}" dt="2023-04-17T10:33:22.542" v="39" actId="478"/>
          <ac:spMkLst>
            <pc:docMk/>
            <pc:sldMk cId="3025043814" sldId="257"/>
            <ac:spMk id="2" creationId="{FE5800F4-F9FA-D8C9-C223-C60DB6246031}"/>
          </ac:spMkLst>
        </pc:spChg>
        <pc:spChg chg="del">
          <ac:chgData name="rashmi vernekar" userId="9636791f8d3a0c6c" providerId="LiveId" clId="{166C5C33-4A6F-4A12-B9B5-9D773C0D50EF}" dt="2023-04-17T10:33:17.972" v="38" actId="478"/>
          <ac:spMkLst>
            <pc:docMk/>
            <pc:sldMk cId="3025043814" sldId="257"/>
            <ac:spMk id="3" creationId="{2E078149-E896-7F3A-B97D-3FC7EE965874}"/>
          </ac:spMkLst>
        </pc:spChg>
        <pc:spChg chg="add del mod">
          <ac:chgData name="rashmi vernekar" userId="9636791f8d3a0c6c" providerId="LiveId" clId="{166C5C33-4A6F-4A12-B9B5-9D773C0D50EF}" dt="2023-04-17T11:52:39.824" v="303"/>
          <ac:spMkLst>
            <pc:docMk/>
            <pc:sldMk cId="3025043814" sldId="257"/>
            <ac:spMk id="6" creationId="{543685AC-9108-F71F-54A3-61EA62BC4A7D}"/>
          </ac:spMkLst>
        </pc:spChg>
        <pc:spChg chg="add mod">
          <ac:chgData name="rashmi vernekar" userId="9636791f8d3a0c6c" providerId="LiveId" clId="{166C5C33-4A6F-4A12-B9B5-9D773C0D50EF}" dt="2023-04-20T06:53:37.816" v="417" actId="2711"/>
          <ac:spMkLst>
            <pc:docMk/>
            <pc:sldMk cId="3025043814" sldId="257"/>
            <ac:spMk id="7" creationId="{4004F37C-8426-A831-77E4-84E8AF1F6DA8}"/>
          </ac:spMkLst>
        </pc:spChg>
        <pc:picChg chg="add del mod">
          <ac:chgData name="rashmi vernekar" userId="9636791f8d3a0c6c" providerId="LiveId" clId="{166C5C33-4A6F-4A12-B9B5-9D773C0D50EF}" dt="2023-04-17T10:56:52.451" v="84" actId="478"/>
          <ac:picMkLst>
            <pc:docMk/>
            <pc:sldMk cId="3025043814" sldId="257"/>
            <ac:picMk id="5" creationId="{B90E9662-2D98-7C50-6112-FAD4B629C7D4}"/>
          </ac:picMkLst>
        </pc:picChg>
        <pc:picChg chg="add del">
          <ac:chgData name="rashmi vernekar" userId="9636791f8d3a0c6c" providerId="LiveId" clId="{166C5C33-4A6F-4A12-B9B5-9D773C0D50EF}" dt="2023-04-17T10:43:52.692" v="41" actId="478"/>
          <ac:picMkLst>
            <pc:docMk/>
            <pc:sldMk cId="3025043814" sldId="257"/>
            <ac:picMk id="1026" creationId="{EA0FD45B-DE3F-B5CF-5C72-FC1DABB84105}"/>
          </ac:picMkLst>
        </pc:picChg>
        <pc:picChg chg="add del mod">
          <ac:chgData name="rashmi vernekar" userId="9636791f8d3a0c6c" providerId="LiveId" clId="{166C5C33-4A6F-4A12-B9B5-9D773C0D50EF}" dt="2023-04-17T10:45:20.100" v="47" actId="478"/>
          <ac:picMkLst>
            <pc:docMk/>
            <pc:sldMk cId="3025043814" sldId="257"/>
            <ac:picMk id="1028" creationId="{01A340D9-C58F-D99D-5334-365EB6FCE7F0}"/>
          </ac:picMkLst>
        </pc:picChg>
        <pc:picChg chg="add del mod">
          <ac:chgData name="rashmi vernekar" userId="9636791f8d3a0c6c" providerId="LiveId" clId="{166C5C33-4A6F-4A12-B9B5-9D773C0D50EF}" dt="2023-04-17T10:45:55.836" v="53" actId="478"/>
          <ac:picMkLst>
            <pc:docMk/>
            <pc:sldMk cId="3025043814" sldId="257"/>
            <ac:picMk id="1030" creationId="{BE16F6DA-29D2-C49F-B23B-F446AC3797ED}"/>
          </ac:picMkLst>
        </pc:picChg>
        <pc:picChg chg="add del mod">
          <ac:chgData name="rashmi vernekar" userId="9636791f8d3a0c6c" providerId="LiveId" clId="{166C5C33-4A6F-4A12-B9B5-9D773C0D50EF}" dt="2023-04-17T10:46:31.068" v="58" actId="478"/>
          <ac:picMkLst>
            <pc:docMk/>
            <pc:sldMk cId="3025043814" sldId="257"/>
            <ac:picMk id="1032" creationId="{F48976AD-AC3F-352F-47E6-C8FC129958D8}"/>
          </ac:picMkLst>
        </pc:picChg>
        <pc:picChg chg="add del mod">
          <ac:chgData name="rashmi vernekar" userId="9636791f8d3a0c6c" providerId="LiveId" clId="{166C5C33-4A6F-4A12-B9B5-9D773C0D50EF}" dt="2023-04-17T10:48:07.820" v="64" actId="478"/>
          <ac:picMkLst>
            <pc:docMk/>
            <pc:sldMk cId="3025043814" sldId="257"/>
            <ac:picMk id="1034" creationId="{16DE739F-D594-B20F-51AD-6764336A25C1}"/>
          </ac:picMkLst>
        </pc:picChg>
        <pc:picChg chg="add del mod">
          <ac:chgData name="rashmi vernekar" userId="9636791f8d3a0c6c" providerId="LiveId" clId="{166C5C33-4A6F-4A12-B9B5-9D773C0D50EF}" dt="2023-04-17T10:48:54.948" v="69" actId="478"/>
          <ac:picMkLst>
            <pc:docMk/>
            <pc:sldMk cId="3025043814" sldId="257"/>
            <ac:picMk id="1036" creationId="{E6176C40-01A7-1DF2-F039-F4A864894656}"/>
          </ac:picMkLst>
        </pc:picChg>
        <pc:picChg chg="add mod">
          <ac:chgData name="rashmi vernekar" userId="9636791f8d3a0c6c" providerId="LiveId" clId="{166C5C33-4A6F-4A12-B9B5-9D773C0D50EF}" dt="2023-04-20T06:53:52.863" v="418" actId="1076"/>
          <ac:picMkLst>
            <pc:docMk/>
            <pc:sldMk cId="3025043814" sldId="257"/>
            <ac:picMk id="1038" creationId="{A9F6C6BA-6011-E042-A9A7-F9BBBEF24FB0}"/>
          </ac:picMkLst>
        </pc:picChg>
      </pc:sldChg>
      <pc:sldChg chg="addSp delSp modSp new mod">
        <pc:chgData name="rashmi vernekar" userId="9636791f8d3a0c6c" providerId="LiveId" clId="{166C5C33-4A6F-4A12-B9B5-9D773C0D50EF}" dt="2023-04-20T07:01:19.816" v="436" actId="207"/>
        <pc:sldMkLst>
          <pc:docMk/>
          <pc:sldMk cId="1557069170" sldId="258"/>
        </pc:sldMkLst>
        <pc:spChg chg="del">
          <ac:chgData name="rashmi vernekar" userId="9636791f8d3a0c6c" providerId="LiveId" clId="{166C5C33-4A6F-4A12-B9B5-9D773C0D50EF}" dt="2023-04-17T10:51:30.964" v="83" actId="478"/>
          <ac:spMkLst>
            <pc:docMk/>
            <pc:sldMk cId="1557069170" sldId="258"/>
            <ac:spMk id="2" creationId="{9904A993-44CA-8053-C5D8-EF90EA4B258F}"/>
          </ac:spMkLst>
        </pc:spChg>
        <pc:spChg chg="add mod">
          <ac:chgData name="rashmi vernekar" userId="9636791f8d3a0c6c" providerId="LiveId" clId="{166C5C33-4A6F-4A12-B9B5-9D773C0D50EF}" dt="2023-04-20T07:01:19.816" v="436" actId="207"/>
          <ac:spMkLst>
            <pc:docMk/>
            <pc:sldMk cId="1557069170" sldId="258"/>
            <ac:spMk id="3" creationId="{5F727521-BBEE-E5BB-9899-2B9841EFD613}"/>
          </ac:spMkLst>
        </pc:spChg>
        <pc:spChg chg="del">
          <ac:chgData name="rashmi vernekar" userId="9636791f8d3a0c6c" providerId="LiveId" clId="{166C5C33-4A6F-4A12-B9B5-9D773C0D50EF}" dt="2023-04-17T10:51:27.429" v="82" actId="478"/>
          <ac:spMkLst>
            <pc:docMk/>
            <pc:sldMk cId="1557069170" sldId="258"/>
            <ac:spMk id="3" creationId="{70CEEF0B-4255-B8F4-A306-32B53CC3EF84}"/>
          </ac:spMkLst>
        </pc:spChg>
        <pc:spChg chg="add mod">
          <ac:chgData name="rashmi vernekar" userId="9636791f8d3a0c6c" providerId="LiveId" clId="{166C5C33-4A6F-4A12-B9B5-9D773C0D50EF}" dt="2023-04-17T11:16:09.103" v="196" actId="255"/>
          <ac:spMkLst>
            <pc:docMk/>
            <pc:sldMk cId="1557069170" sldId="258"/>
            <ac:spMk id="7" creationId="{422455A2-414B-181F-C9D7-41A1B3380B39}"/>
          </ac:spMkLst>
        </pc:spChg>
        <pc:spChg chg="add mod">
          <ac:chgData name="rashmi vernekar" userId="9636791f8d3a0c6c" providerId="LiveId" clId="{166C5C33-4A6F-4A12-B9B5-9D773C0D50EF}" dt="2023-04-17T11:45:16.168" v="209" actId="207"/>
          <ac:spMkLst>
            <pc:docMk/>
            <pc:sldMk cId="1557069170" sldId="258"/>
            <ac:spMk id="9" creationId="{E366A9D7-6FF6-5895-FE9C-F4CB93BE7F73}"/>
          </ac:spMkLst>
        </pc:spChg>
        <pc:spChg chg="add del mod">
          <ac:chgData name="rashmi vernekar" userId="9636791f8d3a0c6c" providerId="LiveId" clId="{166C5C33-4A6F-4A12-B9B5-9D773C0D50EF}" dt="2023-04-20T06:57:05.822" v="422" actId="478"/>
          <ac:spMkLst>
            <pc:docMk/>
            <pc:sldMk cId="1557069170" sldId="258"/>
            <ac:spMk id="11" creationId="{AD64B15E-6832-E6C7-5505-3B2130A220A4}"/>
          </ac:spMkLst>
        </pc:spChg>
        <pc:picChg chg="add mod">
          <ac:chgData name="rashmi vernekar" userId="9636791f8d3a0c6c" providerId="LiveId" clId="{166C5C33-4A6F-4A12-B9B5-9D773C0D50EF}" dt="2023-04-20T06:59:35.804" v="427" actId="14100"/>
          <ac:picMkLst>
            <pc:docMk/>
            <pc:sldMk cId="1557069170" sldId="258"/>
            <ac:picMk id="1026" creationId="{BE5CD109-1548-B018-9D8B-4E1F861E3E42}"/>
          </ac:picMkLst>
        </pc:picChg>
        <pc:picChg chg="add del mod">
          <ac:chgData name="rashmi vernekar" userId="9636791f8d3a0c6c" providerId="LiveId" clId="{166C5C33-4A6F-4A12-B9B5-9D773C0D50EF}" dt="2023-04-17T11:45:23.815" v="210" actId="478"/>
          <ac:picMkLst>
            <pc:docMk/>
            <pc:sldMk cId="1557069170" sldId="258"/>
            <ac:picMk id="2050" creationId="{A11C9FA5-5898-5A14-033E-0B0C46D4A8D6}"/>
          </ac:picMkLst>
        </pc:picChg>
        <pc:picChg chg="add del mod">
          <ac:chgData name="rashmi vernekar" userId="9636791f8d3a0c6c" providerId="LiveId" clId="{166C5C33-4A6F-4A12-B9B5-9D773C0D50EF}" dt="2023-04-20T06:56:54.483" v="421" actId="478"/>
          <ac:picMkLst>
            <pc:docMk/>
            <pc:sldMk cId="1557069170" sldId="258"/>
            <ac:picMk id="2052" creationId="{C867E56D-EF26-A329-B0C5-B6852101D631}"/>
          </ac:picMkLst>
        </pc:picChg>
      </pc:sldChg>
      <pc:sldChg chg="del">
        <pc:chgData name="rashmi vernekar" userId="9636791f8d3a0c6c" providerId="LiveId" clId="{166C5C33-4A6F-4A12-B9B5-9D773C0D50EF}" dt="2023-04-17T10:51:11.455" v="78" actId="2696"/>
        <pc:sldMkLst>
          <pc:docMk/>
          <pc:sldMk cId="2966562294" sldId="258"/>
        </pc:sldMkLst>
      </pc:sldChg>
      <pc:sldChg chg="addSp delSp modSp new mod">
        <pc:chgData name="rashmi vernekar" userId="9636791f8d3a0c6c" providerId="LiveId" clId="{166C5C33-4A6F-4A12-B9B5-9D773C0D50EF}" dt="2023-04-20T07:20:18.415" v="893" actId="255"/>
        <pc:sldMkLst>
          <pc:docMk/>
          <pc:sldMk cId="2334457034" sldId="259"/>
        </pc:sldMkLst>
        <pc:spChg chg="del">
          <ac:chgData name="rashmi vernekar" userId="9636791f8d3a0c6c" providerId="LiveId" clId="{166C5C33-4A6F-4A12-B9B5-9D773C0D50EF}" dt="2023-04-17T11:09:53.370" v="91" actId="478"/>
          <ac:spMkLst>
            <pc:docMk/>
            <pc:sldMk cId="2334457034" sldId="259"/>
            <ac:spMk id="2" creationId="{C4A5AFC6-7934-7B5D-7E2C-111BA8BB9721}"/>
          </ac:spMkLst>
        </pc:spChg>
        <pc:spChg chg="del">
          <ac:chgData name="rashmi vernekar" userId="9636791f8d3a0c6c" providerId="LiveId" clId="{166C5C33-4A6F-4A12-B9B5-9D773C0D50EF}" dt="2023-04-17T11:09:51.378" v="90" actId="478"/>
          <ac:spMkLst>
            <pc:docMk/>
            <pc:sldMk cId="2334457034" sldId="259"/>
            <ac:spMk id="3" creationId="{BB40F820-153E-D5E7-F7F2-A1D51E704181}"/>
          </ac:spMkLst>
        </pc:spChg>
        <pc:spChg chg="add mod">
          <ac:chgData name="rashmi vernekar" userId="9636791f8d3a0c6c" providerId="LiveId" clId="{166C5C33-4A6F-4A12-B9B5-9D773C0D50EF}" dt="2023-04-20T07:20:18.415" v="893" actId="255"/>
          <ac:spMkLst>
            <pc:docMk/>
            <pc:sldMk cId="2334457034" sldId="259"/>
            <ac:spMk id="3" creationId="{D680A462-A821-2960-10C7-88B4F5C598F6}"/>
          </ac:spMkLst>
        </pc:spChg>
        <pc:spChg chg="add del mod">
          <ac:chgData name="rashmi vernekar" userId="9636791f8d3a0c6c" providerId="LiveId" clId="{166C5C33-4A6F-4A12-B9B5-9D773C0D50EF}" dt="2023-04-17T11:12:45.169" v="127"/>
          <ac:spMkLst>
            <pc:docMk/>
            <pc:sldMk cId="2334457034" sldId="259"/>
            <ac:spMk id="5" creationId="{E3EE645A-A000-CCE9-66FF-D4A013BB07FA}"/>
          </ac:spMkLst>
        </pc:spChg>
        <pc:spChg chg="add del mod">
          <ac:chgData name="rashmi vernekar" userId="9636791f8d3a0c6c" providerId="LiveId" clId="{166C5C33-4A6F-4A12-B9B5-9D773C0D50EF}" dt="2023-04-20T07:18:44.189" v="880" actId="478"/>
          <ac:spMkLst>
            <pc:docMk/>
            <pc:sldMk cId="2334457034" sldId="259"/>
            <ac:spMk id="7" creationId="{168ABAD5-F551-F1E8-82B8-E8B275D27D3B}"/>
          </ac:spMkLst>
        </pc:spChg>
        <pc:picChg chg="add mod">
          <ac:chgData name="rashmi vernekar" userId="9636791f8d3a0c6c" providerId="LiveId" clId="{166C5C33-4A6F-4A12-B9B5-9D773C0D50EF}" dt="2023-04-20T07:19:18.731" v="887" actId="1076"/>
          <ac:picMkLst>
            <pc:docMk/>
            <pc:sldMk cId="2334457034" sldId="259"/>
            <ac:picMk id="2050" creationId="{98AD43FF-CEB1-CC19-E487-5820A6FEF52F}"/>
          </ac:picMkLst>
        </pc:picChg>
      </pc:sldChg>
      <pc:sldChg chg="del">
        <pc:chgData name="rashmi vernekar" userId="9636791f8d3a0c6c" providerId="LiveId" clId="{166C5C33-4A6F-4A12-B9B5-9D773C0D50EF}" dt="2023-04-17T10:51:13.590" v="79" actId="2696"/>
        <pc:sldMkLst>
          <pc:docMk/>
          <pc:sldMk cId="4067391973" sldId="259"/>
        </pc:sldMkLst>
      </pc:sldChg>
      <pc:sldChg chg="addSp delSp modSp new mod">
        <pc:chgData name="rashmi vernekar" userId="9636791f8d3a0c6c" providerId="LiveId" clId="{166C5C33-4A6F-4A12-B9B5-9D773C0D50EF}" dt="2023-04-20T07:09:51.991" v="809" actId="20577"/>
        <pc:sldMkLst>
          <pc:docMk/>
          <pc:sldMk cId="1043657469" sldId="260"/>
        </pc:sldMkLst>
        <pc:spChg chg="del">
          <ac:chgData name="rashmi vernekar" userId="9636791f8d3a0c6c" providerId="LiveId" clId="{166C5C33-4A6F-4A12-B9B5-9D773C0D50EF}" dt="2023-04-17T11:10:15.290" v="95" actId="478"/>
          <ac:spMkLst>
            <pc:docMk/>
            <pc:sldMk cId="1043657469" sldId="260"/>
            <ac:spMk id="2" creationId="{8418DBD8-1B0C-2926-2A20-9C970B91BA94}"/>
          </ac:spMkLst>
        </pc:spChg>
        <pc:spChg chg="del">
          <ac:chgData name="rashmi vernekar" userId="9636791f8d3a0c6c" providerId="LiveId" clId="{166C5C33-4A6F-4A12-B9B5-9D773C0D50EF}" dt="2023-04-17T11:10:13.635" v="94" actId="478"/>
          <ac:spMkLst>
            <pc:docMk/>
            <pc:sldMk cId="1043657469" sldId="260"/>
            <ac:spMk id="3" creationId="{DF0ACC3B-96CB-76F8-3D8A-189D57C93320}"/>
          </ac:spMkLst>
        </pc:spChg>
        <pc:spChg chg="add mod">
          <ac:chgData name="rashmi vernekar" userId="9636791f8d3a0c6c" providerId="LiveId" clId="{166C5C33-4A6F-4A12-B9B5-9D773C0D50EF}" dt="2023-04-20T07:09:51.991" v="809" actId="20577"/>
          <ac:spMkLst>
            <pc:docMk/>
            <pc:sldMk cId="1043657469" sldId="260"/>
            <ac:spMk id="5" creationId="{7BCB0BC0-D4B7-8CE1-5742-FA6C7C751FF1}"/>
          </ac:spMkLst>
        </pc:spChg>
      </pc:sldChg>
      <pc:sldChg chg="del">
        <pc:chgData name="rashmi vernekar" userId="9636791f8d3a0c6c" providerId="LiveId" clId="{166C5C33-4A6F-4A12-B9B5-9D773C0D50EF}" dt="2023-04-17T10:51:15.644" v="80" actId="2696"/>
        <pc:sldMkLst>
          <pc:docMk/>
          <pc:sldMk cId="3716334365" sldId="260"/>
        </pc:sldMkLst>
      </pc:sldChg>
      <pc:sldChg chg="addSp delSp modSp new mod">
        <pc:chgData name="rashmi vernekar" userId="9636791f8d3a0c6c" providerId="LiveId" clId="{166C5C33-4A6F-4A12-B9B5-9D773C0D50EF}" dt="2023-04-20T07:23:10.874" v="897" actId="6549"/>
        <pc:sldMkLst>
          <pc:docMk/>
          <pc:sldMk cId="1882852215" sldId="261"/>
        </pc:sldMkLst>
        <pc:spChg chg="del">
          <ac:chgData name="rashmi vernekar" userId="9636791f8d3a0c6c" providerId="LiveId" clId="{166C5C33-4A6F-4A12-B9B5-9D773C0D50EF}" dt="2023-04-17T11:11:12.562" v="100" actId="478"/>
          <ac:spMkLst>
            <pc:docMk/>
            <pc:sldMk cId="1882852215" sldId="261"/>
            <ac:spMk id="2" creationId="{D8D3CE6F-643A-2B2D-FD93-E21AA46324E0}"/>
          </ac:spMkLst>
        </pc:spChg>
        <pc:spChg chg="del">
          <ac:chgData name="rashmi vernekar" userId="9636791f8d3a0c6c" providerId="LiveId" clId="{166C5C33-4A6F-4A12-B9B5-9D773C0D50EF}" dt="2023-04-17T11:11:08.370" v="99" actId="478"/>
          <ac:spMkLst>
            <pc:docMk/>
            <pc:sldMk cId="1882852215" sldId="261"/>
            <ac:spMk id="3" creationId="{6BA02E27-C7A0-0245-8A46-FFCBA0342AC4}"/>
          </ac:spMkLst>
        </pc:spChg>
        <pc:spChg chg="add del mod">
          <ac:chgData name="rashmi vernekar" userId="9636791f8d3a0c6c" providerId="LiveId" clId="{166C5C33-4A6F-4A12-B9B5-9D773C0D50EF}" dt="2023-04-20T07:23:10.874" v="897" actId="6549"/>
          <ac:spMkLst>
            <pc:docMk/>
            <pc:sldMk cId="1882852215" sldId="261"/>
            <ac:spMk id="5" creationId="{3C1B07E3-5978-7AC2-8C79-229CAACFBD47}"/>
          </ac:spMkLst>
        </pc:spChg>
      </pc:sldChg>
      <pc:sldChg chg="addSp delSp modSp new mod">
        <pc:chgData name="rashmi vernekar" userId="9636791f8d3a0c6c" providerId="LiveId" clId="{166C5C33-4A6F-4A12-B9B5-9D773C0D50EF}" dt="2023-04-20T07:08:28.472" v="799" actId="255"/>
        <pc:sldMkLst>
          <pc:docMk/>
          <pc:sldMk cId="1150255833" sldId="262"/>
        </pc:sldMkLst>
        <pc:spChg chg="del">
          <ac:chgData name="rashmi vernekar" userId="9636791f8d3a0c6c" providerId="LiveId" clId="{166C5C33-4A6F-4A12-B9B5-9D773C0D50EF}" dt="2023-04-20T07:06:11.157" v="784" actId="478"/>
          <ac:spMkLst>
            <pc:docMk/>
            <pc:sldMk cId="1150255833" sldId="262"/>
            <ac:spMk id="2" creationId="{C5F14D87-6AF2-B84B-893C-7F483522DA7E}"/>
          </ac:spMkLst>
        </pc:spChg>
        <pc:spChg chg="del">
          <ac:chgData name="rashmi vernekar" userId="9636791f8d3a0c6c" providerId="LiveId" clId="{166C5C33-4A6F-4A12-B9B5-9D773C0D50EF}" dt="2023-04-20T07:06:17.351" v="785" actId="478"/>
          <ac:spMkLst>
            <pc:docMk/>
            <pc:sldMk cId="1150255833" sldId="262"/>
            <ac:spMk id="3" creationId="{234D6C4E-2D34-0DAC-94F5-8192E5A36946}"/>
          </ac:spMkLst>
        </pc:spChg>
        <pc:spChg chg="add mod">
          <ac:chgData name="rashmi vernekar" userId="9636791f8d3a0c6c" providerId="LiveId" clId="{166C5C33-4A6F-4A12-B9B5-9D773C0D50EF}" dt="2023-04-20T07:08:28.472" v="799" actId="255"/>
          <ac:spMkLst>
            <pc:docMk/>
            <pc:sldMk cId="1150255833" sldId="262"/>
            <ac:spMk id="5" creationId="{6C6E28B8-307F-D080-E959-E4AFDC7A1C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2F04-D8DD-EE67-6130-9BED4BB13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705FBA-B05A-0ECE-4597-57E19593D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0566C3-215D-0268-54EB-36EF40C84175}"/>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5" name="Footer Placeholder 4">
            <a:extLst>
              <a:ext uri="{FF2B5EF4-FFF2-40B4-BE49-F238E27FC236}">
                <a16:creationId xmlns:a16="http://schemas.microsoft.com/office/drawing/2014/main" id="{5DD6CCE8-FC88-74C7-B19F-C3FAC2E4E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87FCE-5C96-3C55-FB8B-8A80CCE5E5B1}"/>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2096118214"/>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78ED-E1B9-2CAD-A0C8-2191F1CA05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F66F4C-2569-E3E7-3666-D28A727D73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2ADB8-E182-7387-E355-6BA7F247C6C5}"/>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5" name="Footer Placeholder 4">
            <a:extLst>
              <a:ext uri="{FF2B5EF4-FFF2-40B4-BE49-F238E27FC236}">
                <a16:creationId xmlns:a16="http://schemas.microsoft.com/office/drawing/2014/main" id="{4C9F17C6-0369-AD38-2510-FC1565905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2A728-A08B-8A57-16AA-EC4B57CB2B73}"/>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1445892079"/>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DBD640-94B1-22DF-2510-CC4E9004BC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793C25-5565-3D54-8DEA-59F03BE6F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8C981-05AC-457B-228B-21086341AAB3}"/>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5" name="Footer Placeholder 4">
            <a:extLst>
              <a:ext uri="{FF2B5EF4-FFF2-40B4-BE49-F238E27FC236}">
                <a16:creationId xmlns:a16="http://schemas.microsoft.com/office/drawing/2014/main" id="{3F2B13C1-C2B6-24FD-9D50-EADF63D3CD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F2C783-73E0-2263-8E43-9596F47A21AB}"/>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767606144"/>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B462-0305-DE5A-C023-5F96254A6A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A61814-94DE-E91D-0BBE-FB6C135EA4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378930-29E4-D79F-B412-A060DE921253}"/>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5" name="Footer Placeholder 4">
            <a:extLst>
              <a:ext uri="{FF2B5EF4-FFF2-40B4-BE49-F238E27FC236}">
                <a16:creationId xmlns:a16="http://schemas.microsoft.com/office/drawing/2014/main" id="{ACD66CB2-35AB-FB8D-88D9-4E91271B68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8687E-347D-7C1F-E5B5-7936BD13AB42}"/>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1453790166"/>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6619-3BB5-4B90-6AE1-93AB0B10D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FD8F4A-22CB-EA22-94A9-C55084EFCC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571110-2EE0-70BD-8AA7-0C04AACE1B50}"/>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5" name="Footer Placeholder 4">
            <a:extLst>
              <a:ext uri="{FF2B5EF4-FFF2-40B4-BE49-F238E27FC236}">
                <a16:creationId xmlns:a16="http://schemas.microsoft.com/office/drawing/2014/main" id="{AC4D40B5-3A22-101F-AFC9-A43A63AF8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2941C-C128-4F6B-DEBC-823CECDE6A7A}"/>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521031971"/>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0A9B-BAA0-6EA3-8F2A-E124F48045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166E3D-3EA9-F240-A5E6-D0CB30F65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077221-ED47-75C1-2168-A59D1B488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A4DF8B-AD45-C64C-2643-DA658EAB66BC}"/>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6" name="Footer Placeholder 5">
            <a:extLst>
              <a:ext uri="{FF2B5EF4-FFF2-40B4-BE49-F238E27FC236}">
                <a16:creationId xmlns:a16="http://schemas.microsoft.com/office/drawing/2014/main" id="{06C453D2-9663-3413-DF0C-3735C8BEBF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47458-8A63-D00D-9D67-B5ECB3D5078B}"/>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3471372680"/>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FCE1-FA69-B9C0-DFB9-4C94E1922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9F43D4-FC3D-6983-2914-3A822022E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1F494-2811-EFC1-8FAB-1D1CDA8C1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83C995-4607-7313-3560-DFDBDB7B6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81CCA-8C94-8A80-B02B-85E538E284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ECD373-E481-0B8F-EBBF-0F94F5EE1272}"/>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8" name="Footer Placeholder 7">
            <a:extLst>
              <a:ext uri="{FF2B5EF4-FFF2-40B4-BE49-F238E27FC236}">
                <a16:creationId xmlns:a16="http://schemas.microsoft.com/office/drawing/2014/main" id="{D71C0E57-CB39-29DB-5261-4180663AA8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D15745-D1C3-F6C9-A9D8-00624DA6E7A6}"/>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2429869276"/>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3517-549E-6CEB-E673-B9E4B7E4F8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4604B9-1AF5-B8A5-6545-E74065021C4D}"/>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4" name="Footer Placeholder 3">
            <a:extLst>
              <a:ext uri="{FF2B5EF4-FFF2-40B4-BE49-F238E27FC236}">
                <a16:creationId xmlns:a16="http://schemas.microsoft.com/office/drawing/2014/main" id="{6CD6A492-A0E9-9091-D527-EDEB9C2EA0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AB240-CCDD-D37C-74B3-AC1451A9C373}"/>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4145676625"/>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0D207-2E80-3A61-CBA9-4701D8C3E5B5}"/>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3" name="Footer Placeholder 2">
            <a:extLst>
              <a:ext uri="{FF2B5EF4-FFF2-40B4-BE49-F238E27FC236}">
                <a16:creationId xmlns:a16="http://schemas.microsoft.com/office/drawing/2014/main" id="{7CB0ABE4-8E12-9378-60CC-7C2D1D1642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48065D-1AED-75EA-C8DA-34EB402A3633}"/>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3304721859"/>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785A-3D57-745D-985A-218030007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40336D-43DB-A97C-4C7E-910F2F801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BF81D7-1AB9-59C3-BCA1-057D11F83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EC983-D61A-3AF8-E3E2-097E4CE49AC3}"/>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6" name="Footer Placeholder 5">
            <a:extLst>
              <a:ext uri="{FF2B5EF4-FFF2-40B4-BE49-F238E27FC236}">
                <a16:creationId xmlns:a16="http://schemas.microsoft.com/office/drawing/2014/main" id="{3127C31E-E609-2AF4-DBC5-59717A4CAF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82628C-46D4-376A-1464-F63C4818D1D2}"/>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2789248241"/>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87EC-544E-28A3-B674-E57184155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C79B24-0DDB-B3B8-8BEA-816D087AD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6F3820-637A-5642-CDF8-0F45245C2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AB712-D48C-FA47-69BB-ECAAD0B71818}"/>
              </a:ext>
            </a:extLst>
          </p:cNvPr>
          <p:cNvSpPr>
            <a:spLocks noGrp="1"/>
          </p:cNvSpPr>
          <p:nvPr>
            <p:ph type="dt" sz="half" idx="10"/>
          </p:nvPr>
        </p:nvSpPr>
        <p:spPr/>
        <p:txBody>
          <a:bodyPr/>
          <a:lstStyle/>
          <a:p>
            <a:fld id="{B9D6187E-439D-4D33-830D-D0091F750323}" type="datetimeFigureOut">
              <a:rPr lang="en-IN" smtClean="0"/>
              <a:t>20-04-2023</a:t>
            </a:fld>
            <a:endParaRPr lang="en-IN"/>
          </a:p>
        </p:txBody>
      </p:sp>
      <p:sp>
        <p:nvSpPr>
          <p:cNvPr id="6" name="Footer Placeholder 5">
            <a:extLst>
              <a:ext uri="{FF2B5EF4-FFF2-40B4-BE49-F238E27FC236}">
                <a16:creationId xmlns:a16="http://schemas.microsoft.com/office/drawing/2014/main" id="{B4DDD3FD-1F2D-8272-6A57-5AB7D3FB39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C99F4-F742-BE17-5BD5-E1E0A4E72241}"/>
              </a:ext>
            </a:extLst>
          </p:cNvPr>
          <p:cNvSpPr>
            <a:spLocks noGrp="1"/>
          </p:cNvSpPr>
          <p:nvPr>
            <p:ph type="sldNum" sz="quarter" idx="12"/>
          </p:nvPr>
        </p:nvSpPr>
        <p:spPr/>
        <p:txBody>
          <a:bodyPr/>
          <a:lstStyle/>
          <a:p>
            <a:fld id="{CBA11130-2DA2-4903-BBD7-DE265311AC3F}" type="slidenum">
              <a:rPr lang="en-IN" smtClean="0"/>
              <a:t>‹#›</a:t>
            </a:fld>
            <a:endParaRPr lang="en-IN"/>
          </a:p>
        </p:txBody>
      </p:sp>
    </p:spTree>
    <p:extLst>
      <p:ext uri="{BB962C8B-B14F-4D97-AF65-F5344CB8AC3E}">
        <p14:creationId xmlns:p14="http://schemas.microsoft.com/office/powerpoint/2010/main" val="2748259733"/>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DC7484-3CE6-A228-8BDE-61791AEFD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636624-2484-9604-8C5E-50AF4AA7F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A78113-B0C7-34E2-D684-C9308273E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6187E-439D-4D33-830D-D0091F750323}" type="datetimeFigureOut">
              <a:rPr lang="en-IN" smtClean="0"/>
              <a:t>20-04-2023</a:t>
            </a:fld>
            <a:endParaRPr lang="en-IN"/>
          </a:p>
        </p:txBody>
      </p:sp>
      <p:sp>
        <p:nvSpPr>
          <p:cNvPr id="5" name="Footer Placeholder 4">
            <a:extLst>
              <a:ext uri="{FF2B5EF4-FFF2-40B4-BE49-F238E27FC236}">
                <a16:creationId xmlns:a16="http://schemas.microsoft.com/office/drawing/2014/main" id="{F4F311EB-CA68-615A-E2CD-36B52C6A9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9BAF67-DC74-8225-2390-4B2B84324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11130-2DA2-4903-BBD7-DE265311AC3F}" type="slidenum">
              <a:rPr lang="en-IN" smtClean="0"/>
              <a:t>‹#›</a:t>
            </a:fld>
            <a:endParaRPr lang="en-IN"/>
          </a:p>
        </p:txBody>
      </p:sp>
    </p:spTree>
    <p:extLst>
      <p:ext uri="{BB962C8B-B14F-4D97-AF65-F5344CB8AC3E}">
        <p14:creationId xmlns:p14="http://schemas.microsoft.com/office/powerpoint/2010/main" val="68738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529D-FBAF-CA5E-A3A4-ABEEEB1EC45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0EB7E-4B92-151C-8EB3-EDED82487DE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82109DD-EBAD-23B3-A938-1A83DDB32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3370795"/>
      </p:ext>
    </p:extLst>
  </p:cSld>
  <p:clrMapOvr>
    <a:masterClrMapping/>
  </p:clrMapOvr>
  <mc:AlternateContent xmlns:mc="http://schemas.openxmlformats.org/markup-compatibility/2006" xmlns:p14="http://schemas.microsoft.com/office/powerpoint/2010/main">
    <mc:Choice Requires="p14">
      <p:transition spd="slow" p14:dur="45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New Research Could Help Army Drones Change Shape Mid-Flight - Texas A&amp;M ...">
            <a:extLst>
              <a:ext uri="{FF2B5EF4-FFF2-40B4-BE49-F238E27FC236}">
                <a16:creationId xmlns:a16="http://schemas.microsoft.com/office/drawing/2014/main" id="{A9F6C6BA-6011-E042-A9A7-F9BBBEF24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04F37C-8426-A831-77E4-84E8AF1F6DA8}"/>
              </a:ext>
            </a:extLst>
          </p:cNvPr>
          <p:cNvSpPr txBox="1"/>
          <p:nvPr/>
        </p:nvSpPr>
        <p:spPr>
          <a:xfrm>
            <a:off x="581891" y="3981732"/>
            <a:ext cx="1898072" cy="2585323"/>
          </a:xfrm>
          <a:prstGeom prst="rect">
            <a:avLst/>
          </a:prstGeom>
          <a:noFill/>
        </p:spPr>
        <p:txBody>
          <a:bodyPr wrap="square" rtlCol="0">
            <a:spAutoFit/>
          </a:bodyPr>
          <a:lstStyle/>
          <a:p>
            <a:r>
              <a:rPr lang="en-IN" dirty="0"/>
              <a:t>    </a:t>
            </a:r>
            <a:r>
              <a:rPr lang="en-IN" dirty="0">
                <a:latin typeface="Cooper Black" panose="0208090404030B020404" pitchFamily="18" charset="0"/>
              </a:rPr>
              <a:t>OUR  TEAM</a:t>
            </a:r>
          </a:p>
          <a:p>
            <a:r>
              <a:rPr lang="en-IN" dirty="0">
                <a:solidFill>
                  <a:schemeClr val="tx1">
                    <a:lumMod val="95000"/>
                    <a:lumOff val="5000"/>
                  </a:schemeClr>
                </a:solidFill>
              </a:rPr>
              <a:t>*Priyanka</a:t>
            </a:r>
          </a:p>
          <a:p>
            <a:r>
              <a:rPr lang="en-IN" dirty="0">
                <a:solidFill>
                  <a:schemeClr val="tx1">
                    <a:lumMod val="95000"/>
                    <a:lumOff val="5000"/>
                  </a:schemeClr>
                </a:solidFill>
              </a:rPr>
              <a:t>*Vinayak</a:t>
            </a:r>
          </a:p>
          <a:p>
            <a:r>
              <a:rPr lang="en-IN" dirty="0">
                <a:solidFill>
                  <a:schemeClr val="tx1">
                    <a:lumMod val="95000"/>
                    <a:lumOff val="5000"/>
                  </a:schemeClr>
                </a:solidFill>
              </a:rPr>
              <a:t>*Abhishek</a:t>
            </a:r>
          </a:p>
          <a:p>
            <a:r>
              <a:rPr lang="en-IN" dirty="0">
                <a:solidFill>
                  <a:schemeClr val="tx1">
                    <a:lumMod val="95000"/>
                    <a:lumOff val="5000"/>
                  </a:schemeClr>
                </a:solidFill>
              </a:rPr>
              <a:t>*Samarth</a:t>
            </a:r>
          </a:p>
          <a:p>
            <a:r>
              <a:rPr lang="en-IN" dirty="0">
                <a:solidFill>
                  <a:schemeClr val="tx1">
                    <a:lumMod val="95000"/>
                    <a:lumOff val="5000"/>
                  </a:schemeClr>
                </a:solidFill>
              </a:rPr>
              <a:t>*Joel</a:t>
            </a:r>
          </a:p>
          <a:p>
            <a:endParaRPr lang="en-IN" dirty="0"/>
          </a:p>
          <a:p>
            <a:endParaRPr lang="en-IN" dirty="0"/>
          </a:p>
          <a:p>
            <a:r>
              <a:rPr lang="en-IN" dirty="0"/>
              <a:t>  </a:t>
            </a:r>
          </a:p>
        </p:txBody>
      </p:sp>
      <p:sp>
        <p:nvSpPr>
          <p:cNvPr id="2" name="TextBox 1">
            <a:extLst>
              <a:ext uri="{FF2B5EF4-FFF2-40B4-BE49-F238E27FC236}">
                <a16:creationId xmlns:a16="http://schemas.microsoft.com/office/drawing/2014/main" id="{620DC781-745B-171C-B2E8-96995A6DC819}"/>
              </a:ext>
            </a:extLst>
          </p:cNvPr>
          <p:cNvSpPr txBox="1"/>
          <p:nvPr/>
        </p:nvSpPr>
        <p:spPr>
          <a:xfrm>
            <a:off x="3955472" y="554182"/>
            <a:ext cx="6941128" cy="707886"/>
          </a:xfrm>
          <a:prstGeom prst="rect">
            <a:avLst/>
          </a:prstGeom>
          <a:noFill/>
        </p:spPr>
        <p:txBody>
          <a:bodyPr wrap="square" rtlCol="0">
            <a:spAutoFit/>
          </a:bodyPr>
          <a:lstStyle/>
          <a:p>
            <a:r>
              <a:rPr lang="en-US" sz="4000" dirty="0">
                <a:solidFill>
                  <a:schemeClr val="tx1">
                    <a:lumMod val="95000"/>
                    <a:lumOff val="5000"/>
                  </a:schemeClr>
                </a:solidFill>
                <a:latin typeface="Rockwell Extra Bold" panose="02060903040505020403" pitchFamily="18" charset="0"/>
              </a:rPr>
              <a:t>DRONE   IN  DEFENCE</a:t>
            </a:r>
            <a:endParaRPr lang="en-IN" sz="4000" dirty="0">
              <a:solidFill>
                <a:schemeClr val="tx1">
                  <a:lumMod val="95000"/>
                  <a:lumOff val="5000"/>
                </a:schemeClr>
              </a:solidFill>
              <a:latin typeface="Rockwell Extra Bold" panose="02060903040505020403" pitchFamily="18" charset="0"/>
            </a:endParaRPr>
          </a:p>
        </p:txBody>
      </p:sp>
    </p:spTree>
    <p:extLst>
      <p:ext uri="{BB962C8B-B14F-4D97-AF65-F5344CB8AC3E}">
        <p14:creationId xmlns:p14="http://schemas.microsoft.com/office/powerpoint/2010/main" val="3025043814"/>
      </p:ext>
    </p:extLst>
  </p:cSld>
  <p:clrMapOvr>
    <a:masterClrMapping/>
  </p:clrMapOvr>
  <mc:AlternateContent xmlns:mc="http://schemas.openxmlformats.org/markup-compatibility/2006" xmlns:p14="http://schemas.microsoft.com/office/powerpoint/2010/main">
    <mc:Choice Requires="p14">
      <p:transition spd="slow" p14:dur="2000">
        <p14:prism isContent="1"/>
        <p:sndAc>
          <p:endSnd/>
        </p:sndAc>
      </p:transition>
    </mc:Choice>
    <mc:Fallback xmlns="">
      <p:transition spd="slow">
        <p:fade/>
        <p:sndAc>
          <p:end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2455A2-414B-181F-C9D7-41A1B3380B39}"/>
              </a:ext>
            </a:extLst>
          </p:cNvPr>
          <p:cNvSpPr txBox="1"/>
          <p:nvPr/>
        </p:nvSpPr>
        <p:spPr>
          <a:xfrm>
            <a:off x="0" y="890395"/>
            <a:ext cx="12192000" cy="4401205"/>
          </a:xfrm>
          <a:prstGeom prst="rect">
            <a:avLst/>
          </a:prstGeom>
          <a:noFill/>
        </p:spPr>
        <p:txBody>
          <a:bodyPr wrap="square">
            <a:spAutoFit/>
          </a:bodyPr>
          <a:lstStyle/>
          <a:p>
            <a:pPr algn="l"/>
            <a:r>
              <a:rPr lang="en-US" sz="2800" b="1" i="0" dirty="0">
                <a:solidFill>
                  <a:srgbClr val="107895"/>
                </a:solidFill>
                <a:effectLst/>
                <a:latin typeface="Roboto" panose="02000000000000000000" pitchFamily="2" charset="0"/>
              </a:rPr>
              <a:t>1. Plastic</a:t>
            </a:r>
            <a:endParaRPr lang="en-US" sz="2800" b="0" i="0" dirty="0">
              <a:solidFill>
                <a:srgbClr val="107895"/>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Plastic is easy to mold into solid objects of different sizes and shapes. Lighter than metal alloys, plastic has high malleable properties and offers high resistance to corrosion and chemicals. I</a:t>
            </a:r>
          </a:p>
          <a:p>
            <a:pPr algn="l"/>
            <a:r>
              <a:rPr lang="en-US" sz="2800" b="1" i="0" dirty="0">
                <a:solidFill>
                  <a:srgbClr val="107895"/>
                </a:solidFill>
                <a:effectLst/>
                <a:latin typeface="Roboto" panose="02000000000000000000" pitchFamily="2" charset="0"/>
              </a:rPr>
              <a:t>2. Aluminum Alloys</a:t>
            </a:r>
            <a:endParaRPr lang="en-US" sz="2800" b="0" i="0" dirty="0">
              <a:solidFill>
                <a:srgbClr val="107895"/>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Aluminum is a common metal used to construct drone airframes. </a:t>
            </a:r>
            <a:endParaRPr lang="en-US" sz="2800" dirty="0">
              <a:solidFill>
                <a:srgbClr val="222222"/>
              </a:solidFill>
              <a:latin typeface="Verdana" panose="020B0604030504040204" pitchFamily="34" charset="0"/>
            </a:endParaRPr>
          </a:p>
          <a:p>
            <a:pPr algn="l"/>
            <a:r>
              <a:rPr lang="en-US" sz="2800" b="1" i="0" dirty="0">
                <a:solidFill>
                  <a:srgbClr val="107895"/>
                </a:solidFill>
                <a:effectLst/>
                <a:latin typeface="Roboto" panose="02000000000000000000" pitchFamily="2" charset="0"/>
              </a:rPr>
              <a:t>3. Composites</a:t>
            </a:r>
            <a:endParaRPr lang="en-US" sz="2800" b="0" i="0" dirty="0">
              <a:solidFill>
                <a:srgbClr val="107895"/>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Compared to aluminum, composites reduce weight by 15-45%. Besides high strength, composites are resistant to corrosion from saltwater and electrolysis. </a:t>
            </a:r>
          </a:p>
        </p:txBody>
      </p:sp>
      <p:sp>
        <p:nvSpPr>
          <p:cNvPr id="9" name="TextBox 8">
            <a:extLst>
              <a:ext uri="{FF2B5EF4-FFF2-40B4-BE49-F238E27FC236}">
                <a16:creationId xmlns:a16="http://schemas.microsoft.com/office/drawing/2014/main" id="{E366A9D7-6FF6-5895-FE9C-F4CB93BE7F73}"/>
              </a:ext>
            </a:extLst>
          </p:cNvPr>
          <p:cNvSpPr txBox="1"/>
          <p:nvPr/>
        </p:nvSpPr>
        <p:spPr>
          <a:xfrm>
            <a:off x="0" y="890395"/>
            <a:ext cx="12191999" cy="4401205"/>
          </a:xfrm>
          <a:prstGeom prst="rect">
            <a:avLst/>
          </a:prstGeom>
          <a:noFill/>
        </p:spPr>
        <p:txBody>
          <a:bodyPr wrap="square">
            <a:spAutoFit/>
          </a:bodyPr>
          <a:lstStyle/>
          <a:p>
            <a:pPr algn="l"/>
            <a:r>
              <a:rPr lang="en-US" sz="2800" b="1" i="0" dirty="0">
                <a:solidFill>
                  <a:schemeClr val="tx1">
                    <a:lumMod val="95000"/>
                    <a:lumOff val="5000"/>
                  </a:schemeClr>
                </a:solidFill>
                <a:effectLst/>
                <a:latin typeface="Roboto" panose="02000000000000000000" pitchFamily="2" charset="0"/>
              </a:rPr>
              <a:t>1. Plastic</a:t>
            </a:r>
            <a:endParaRPr lang="en-US" sz="2800" b="0" i="0" dirty="0">
              <a:solidFill>
                <a:schemeClr val="tx1">
                  <a:lumMod val="95000"/>
                  <a:lumOff val="5000"/>
                </a:schemeClr>
              </a:solidFill>
              <a:effectLst/>
              <a:latin typeface="Roboto" panose="02000000000000000000" pitchFamily="2" charset="0"/>
            </a:endParaRPr>
          </a:p>
          <a:p>
            <a:pPr algn="l"/>
            <a:r>
              <a:rPr lang="en-US" sz="2800" b="0" i="0" dirty="0">
                <a:solidFill>
                  <a:schemeClr val="tx1">
                    <a:lumMod val="95000"/>
                    <a:lumOff val="5000"/>
                  </a:schemeClr>
                </a:solidFill>
                <a:effectLst/>
                <a:latin typeface="Verdana" panose="020B0604030504040204" pitchFamily="34" charset="0"/>
              </a:rPr>
              <a:t>Plastic is easy to mold into solid objects of different sizes and shapes. Lighter than metal alloys, plastic has high malleable properties and offers high resistance to corrosion and chemicals. I</a:t>
            </a:r>
          </a:p>
          <a:p>
            <a:pPr algn="l"/>
            <a:r>
              <a:rPr lang="en-US" sz="2800" b="1" i="0" dirty="0">
                <a:solidFill>
                  <a:schemeClr val="tx1">
                    <a:lumMod val="95000"/>
                    <a:lumOff val="5000"/>
                  </a:schemeClr>
                </a:solidFill>
                <a:effectLst/>
                <a:latin typeface="Roboto" panose="02000000000000000000" pitchFamily="2" charset="0"/>
              </a:rPr>
              <a:t>2. Aluminum Alloys</a:t>
            </a:r>
            <a:endParaRPr lang="en-US" sz="2800" b="0" i="0" dirty="0">
              <a:solidFill>
                <a:schemeClr val="tx1">
                  <a:lumMod val="95000"/>
                  <a:lumOff val="5000"/>
                </a:schemeClr>
              </a:solidFill>
              <a:effectLst/>
              <a:latin typeface="Roboto" panose="02000000000000000000" pitchFamily="2" charset="0"/>
            </a:endParaRPr>
          </a:p>
          <a:p>
            <a:pPr algn="l"/>
            <a:r>
              <a:rPr lang="en-US" sz="2800" b="0" i="0" dirty="0">
                <a:solidFill>
                  <a:schemeClr val="tx1">
                    <a:lumMod val="95000"/>
                    <a:lumOff val="5000"/>
                  </a:schemeClr>
                </a:solidFill>
                <a:effectLst/>
                <a:latin typeface="Verdana" panose="020B0604030504040204" pitchFamily="34" charset="0"/>
              </a:rPr>
              <a:t>Aluminum is a common metal used to construct drone airframes. </a:t>
            </a:r>
            <a:endParaRPr lang="en-US" sz="2800" dirty="0">
              <a:solidFill>
                <a:schemeClr val="tx1">
                  <a:lumMod val="95000"/>
                  <a:lumOff val="5000"/>
                </a:schemeClr>
              </a:solidFill>
              <a:latin typeface="Verdana" panose="020B0604030504040204" pitchFamily="34" charset="0"/>
            </a:endParaRPr>
          </a:p>
          <a:p>
            <a:pPr algn="l"/>
            <a:r>
              <a:rPr lang="en-US" sz="2800" b="1" i="0" dirty="0">
                <a:solidFill>
                  <a:schemeClr val="tx1">
                    <a:lumMod val="95000"/>
                    <a:lumOff val="5000"/>
                  </a:schemeClr>
                </a:solidFill>
                <a:effectLst/>
                <a:latin typeface="Roboto" panose="02000000000000000000" pitchFamily="2" charset="0"/>
              </a:rPr>
              <a:t>3. Composites</a:t>
            </a:r>
            <a:endParaRPr lang="en-US" sz="2800" b="0" i="0" dirty="0">
              <a:solidFill>
                <a:schemeClr val="tx1">
                  <a:lumMod val="95000"/>
                  <a:lumOff val="5000"/>
                </a:schemeClr>
              </a:solidFill>
              <a:effectLst/>
              <a:latin typeface="Roboto" panose="02000000000000000000" pitchFamily="2" charset="0"/>
            </a:endParaRPr>
          </a:p>
          <a:p>
            <a:pPr algn="l"/>
            <a:r>
              <a:rPr lang="en-US" sz="2800" b="0" i="0" dirty="0">
                <a:solidFill>
                  <a:schemeClr val="tx1">
                    <a:lumMod val="95000"/>
                    <a:lumOff val="5000"/>
                  </a:schemeClr>
                </a:solidFill>
                <a:effectLst/>
                <a:latin typeface="Verdana" panose="020B0604030504040204" pitchFamily="34" charset="0"/>
              </a:rPr>
              <a:t>Compared to aluminum, composites reduce weight by 15-45%. Besides high strength, composites are resistant to corrosion from saltwater and electrolysis. </a:t>
            </a:r>
          </a:p>
        </p:txBody>
      </p:sp>
      <p:pic>
        <p:nvPicPr>
          <p:cNvPr id="1026" name="Picture 2" descr="selective focus photography of gray and black quadcopter drone">
            <a:extLst>
              <a:ext uri="{FF2B5EF4-FFF2-40B4-BE49-F238E27FC236}">
                <a16:creationId xmlns:a16="http://schemas.microsoft.com/office/drawing/2014/main" id="{BE5CD109-1548-B018-9D8B-4E1F861E3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76364" cy="77132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727521-BBEE-E5BB-9899-2B9841EFD613}"/>
              </a:ext>
            </a:extLst>
          </p:cNvPr>
          <p:cNvSpPr txBox="1"/>
          <p:nvPr/>
        </p:nvSpPr>
        <p:spPr>
          <a:xfrm>
            <a:off x="-1" y="412238"/>
            <a:ext cx="11776364" cy="6001643"/>
          </a:xfrm>
          <a:prstGeom prst="rect">
            <a:avLst/>
          </a:prstGeom>
          <a:noFill/>
        </p:spPr>
        <p:txBody>
          <a:bodyPr wrap="square">
            <a:spAutoFit/>
          </a:bodyPr>
          <a:lstStyle/>
          <a:p>
            <a:pPr algn="l"/>
            <a:r>
              <a:rPr lang="en-US" sz="3200" b="1" i="0" dirty="0">
                <a:solidFill>
                  <a:schemeClr val="bg1"/>
                </a:solidFill>
                <a:effectLst/>
                <a:latin typeface="Cooper Black" panose="0208090404030B020404" pitchFamily="18" charset="0"/>
              </a:rPr>
              <a:t>1. Plastic</a:t>
            </a:r>
            <a:endParaRPr lang="en-US" sz="3200" b="0" i="0" dirty="0">
              <a:solidFill>
                <a:schemeClr val="bg1"/>
              </a:solidFill>
              <a:effectLst/>
              <a:latin typeface="Cooper Black" panose="0208090404030B020404" pitchFamily="18" charset="0"/>
            </a:endParaRPr>
          </a:p>
          <a:p>
            <a:pPr algn="l"/>
            <a:r>
              <a:rPr lang="en-US" sz="3200" b="0" i="0" dirty="0">
                <a:solidFill>
                  <a:schemeClr val="bg1"/>
                </a:solidFill>
                <a:effectLst/>
                <a:latin typeface="Cooper Black" panose="0208090404030B020404" pitchFamily="18" charset="0"/>
              </a:rPr>
              <a:t>Plastic is easy to mold into solid objects of different sizes and shapes. Lighter than metal alloys, plastic has high malleable properties and offers high resistance to corrosion and chemicals. I</a:t>
            </a:r>
          </a:p>
          <a:p>
            <a:pPr algn="l"/>
            <a:r>
              <a:rPr lang="en-US" sz="3200" b="1" i="0" dirty="0">
                <a:solidFill>
                  <a:schemeClr val="bg1"/>
                </a:solidFill>
                <a:effectLst/>
                <a:latin typeface="Cooper Black" panose="0208090404030B020404" pitchFamily="18" charset="0"/>
              </a:rPr>
              <a:t>2. Aluminum Alloys</a:t>
            </a:r>
            <a:endParaRPr lang="en-US" sz="3200" b="0" i="0" dirty="0">
              <a:solidFill>
                <a:schemeClr val="bg1"/>
              </a:solidFill>
              <a:effectLst/>
              <a:latin typeface="Cooper Black" panose="0208090404030B020404" pitchFamily="18" charset="0"/>
            </a:endParaRPr>
          </a:p>
          <a:p>
            <a:pPr algn="l"/>
            <a:r>
              <a:rPr lang="en-US" sz="3200" b="0" i="0" dirty="0">
                <a:solidFill>
                  <a:schemeClr val="bg1"/>
                </a:solidFill>
                <a:effectLst/>
                <a:latin typeface="Cooper Black" panose="0208090404030B020404" pitchFamily="18" charset="0"/>
              </a:rPr>
              <a:t>Aluminum is a common metal used to construct drone airframes. </a:t>
            </a:r>
            <a:endParaRPr lang="en-US" sz="3200" dirty="0">
              <a:solidFill>
                <a:schemeClr val="bg1"/>
              </a:solidFill>
              <a:latin typeface="Cooper Black" panose="0208090404030B020404" pitchFamily="18" charset="0"/>
            </a:endParaRPr>
          </a:p>
          <a:p>
            <a:pPr algn="l"/>
            <a:r>
              <a:rPr lang="en-US" sz="3200" b="1" i="0" dirty="0">
                <a:solidFill>
                  <a:schemeClr val="bg1"/>
                </a:solidFill>
                <a:effectLst/>
                <a:latin typeface="Cooper Black" panose="0208090404030B020404" pitchFamily="18" charset="0"/>
              </a:rPr>
              <a:t>3. Composites</a:t>
            </a:r>
            <a:endParaRPr lang="en-US" sz="3200" b="0" i="0" dirty="0">
              <a:solidFill>
                <a:schemeClr val="bg1"/>
              </a:solidFill>
              <a:effectLst/>
              <a:latin typeface="Cooper Black" panose="0208090404030B020404" pitchFamily="18" charset="0"/>
            </a:endParaRPr>
          </a:p>
          <a:p>
            <a:pPr algn="l"/>
            <a:r>
              <a:rPr lang="en-US" sz="3200" b="0" i="0" dirty="0">
                <a:solidFill>
                  <a:schemeClr val="bg1"/>
                </a:solidFill>
                <a:effectLst/>
                <a:latin typeface="Cooper Black" panose="0208090404030B020404" pitchFamily="18" charset="0"/>
              </a:rPr>
              <a:t>Compared to aluminum, composites reduce weight by 15-45%. Besides high strength, composites are resistant to corrosion from saltwater and electrolysis</a:t>
            </a:r>
            <a:r>
              <a:rPr lang="en-US" sz="3200" b="0" i="0" dirty="0">
                <a:solidFill>
                  <a:schemeClr val="tx1">
                    <a:lumMod val="95000"/>
                    <a:lumOff val="5000"/>
                  </a:schemeClr>
                </a:solidFill>
                <a:effectLst/>
                <a:latin typeface="Cooper Black" panose="0208090404030B020404" pitchFamily="18" charset="0"/>
              </a:rPr>
              <a:t>. </a:t>
            </a:r>
          </a:p>
        </p:txBody>
      </p:sp>
    </p:spTree>
    <p:extLst>
      <p:ext uri="{BB962C8B-B14F-4D97-AF65-F5344CB8AC3E}">
        <p14:creationId xmlns:p14="http://schemas.microsoft.com/office/powerpoint/2010/main" val="1557069170"/>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w angle photo of drone near trees">
            <a:extLst>
              <a:ext uri="{FF2B5EF4-FFF2-40B4-BE49-F238E27FC236}">
                <a16:creationId xmlns:a16="http://schemas.microsoft.com/office/drawing/2014/main" id="{98AD43FF-CEB1-CC19-E487-5820A6FEF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26323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680A462-A821-2960-10C7-88B4F5C598F6}"/>
              </a:ext>
            </a:extLst>
          </p:cNvPr>
          <p:cNvSpPr txBox="1"/>
          <p:nvPr/>
        </p:nvSpPr>
        <p:spPr>
          <a:xfrm>
            <a:off x="-96982" y="1893884"/>
            <a:ext cx="12192000" cy="3200876"/>
          </a:xfrm>
          <a:prstGeom prst="rect">
            <a:avLst/>
          </a:prstGeom>
          <a:noFill/>
        </p:spPr>
        <p:txBody>
          <a:bodyPr wrap="square">
            <a:spAutoFit/>
          </a:bodyPr>
          <a:lstStyle/>
          <a:p>
            <a:pPr algn="l"/>
            <a:endParaRPr lang="en-US" sz="1800" b="0" i="0" dirty="0">
              <a:solidFill>
                <a:srgbClr val="222222"/>
              </a:solidFill>
              <a:effectLst/>
              <a:latin typeface="Verdana" panose="020B0604030504040204" pitchFamily="34" charset="0"/>
            </a:endParaRPr>
          </a:p>
          <a:p>
            <a:pPr algn="l"/>
            <a:r>
              <a:rPr lang="en-US" sz="3600" b="0" i="0" dirty="0">
                <a:solidFill>
                  <a:schemeClr val="accent2">
                    <a:lumMod val="75000"/>
                  </a:schemeClr>
                </a:solidFill>
                <a:effectLst/>
                <a:latin typeface="Algerian" panose="04020705040A02060702" pitchFamily="82" charset="0"/>
              </a:rPr>
              <a:t>Power supplies   </a:t>
            </a:r>
            <a:r>
              <a:rPr lang="en-US" sz="1800" b="0" i="0" dirty="0">
                <a:solidFill>
                  <a:srgbClr val="111111"/>
                </a:solidFill>
                <a:effectLst/>
                <a:latin typeface="Algerian" panose="04020705040A02060702" pitchFamily="82" charset="0"/>
              </a:rPr>
              <a:t>:   </a:t>
            </a:r>
          </a:p>
          <a:p>
            <a:pPr algn="l"/>
            <a:endParaRPr lang="en-US" sz="1800" dirty="0">
              <a:solidFill>
                <a:srgbClr val="111111"/>
              </a:solidFill>
              <a:latin typeface="roboto" panose="02000000000000000000" pitchFamily="2" charset="0"/>
            </a:endParaRPr>
          </a:p>
          <a:p>
            <a:pPr algn="l"/>
            <a:endParaRPr lang="en-US" sz="1800" b="0" i="0" dirty="0">
              <a:solidFill>
                <a:srgbClr val="111111"/>
              </a:solidFill>
              <a:effectLst/>
              <a:latin typeface="roboto" panose="02000000000000000000" pitchFamily="2" charset="0"/>
            </a:endParaRPr>
          </a:p>
          <a:p>
            <a:pPr algn="l"/>
            <a:r>
              <a:rPr lang="en-US" sz="2800" b="0" i="0" dirty="0">
                <a:effectLst/>
                <a:latin typeface="Verdana" panose="020B0604030504040204" pitchFamily="34" charset="0"/>
              </a:rPr>
              <a:t>There are different power sources for a drone, including battery, solar, hydro fuel cell, combustion engine, cable-tethered power supply and laser beam power. The most common source of power is a lithium-polymer battery.</a:t>
            </a:r>
          </a:p>
        </p:txBody>
      </p:sp>
    </p:spTree>
    <p:extLst>
      <p:ext uri="{BB962C8B-B14F-4D97-AF65-F5344CB8AC3E}">
        <p14:creationId xmlns:p14="http://schemas.microsoft.com/office/powerpoint/2010/main" val="2334457034"/>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1B07E3-5978-7AC2-8C79-229CAACFBD47}"/>
              </a:ext>
            </a:extLst>
          </p:cNvPr>
          <p:cNvSpPr txBox="1"/>
          <p:nvPr/>
        </p:nvSpPr>
        <p:spPr>
          <a:xfrm>
            <a:off x="484910" y="224688"/>
            <a:ext cx="11845636" cy="6555641"/>
          </a:xfrm>
          <a:prstGeom prst="rect">
            <a:avLst/>
          </a:prstGeom>
          <a:noFill/>
        </p:spPr>
        <p:txBody>
          <a:bodyPr wrap="square">
            <a:spAutoFit/>
          </a:bodyPr>
          <a:lstStyle/>
          <a:p>
            <a:r>
              <a:rPr lang="en-US" sz="2800" b="0" i="0" dirty="0">
                <a:solidFill>
                  <a:srgbClr val="111111"/>
                </a:solidFill>
                <a:effectLst/>
                <a:latin typeface="Rockwell Extra Bold" panose="02060903040505020403" pitchFamily="18" charset="0"/>
              </a:rPr>
              <a:t>Actuators and motors   :</a:t>
            </a:r>
          </a:p>
          <a:p>
            <a:pPr algn="l"/>
            <a:endParaRPr lang="en-US" sz="2800" b="0" i="0" dirty="0">
              <a:solidFill>
                <a:srgbClr val="222222"/>
              </a:solidFill>
              <a:effectLst/>
              <a:latin typeface="Verdana" panose="020B0604030504040204" pitchFamily="34" charset="0"/>
            </a:endParaRPr>
          </a:p>
          <a:p>
            <a:pPr algn="l"/>
            <a:r>
              <a:rPr lang="en-US" sz="2800" b="0" i="0" dirty="0">
                <a:solidFill>
                  <a:srgbClr val="222222"/>
                </a:solidFill>
                <a:effectLst/>
                <a:latin typeface="Verdana" panose="020B0604030504040204" pitchFamily="34" charset="0"/>
              </a:rPr>
              <a:t>These include digital electronic speed controllers linked to engines, propellers, servomotors and others.</a:t>
            </a:r>
          </a:p>
          <a:p>
            <a:pPr algn="l"/>
            <a:r>
              <a:rPr lang="en-US" sz="2800" b="0" i="0" dirty="0">
                <a:solidFill>
                  <a:srgbClr val="111111"/>
                </a:solidFill>
                <a:effectLst/>
                <a:latin typeface="roboto" panose="02000000000000000000" pitchFamily="2" charset="0"/>
              </a:rPr>
              <a:t>Sensors</a:t>
            </a:r>
          </a:p>
          <a:p>
            <a:pPr algn="l"/>
            <a:r>
              <a:rPr lang="en-US" sz="2800" b="0" i="0" dirty="0">
                <a:solidFill>
                  <a:srgbClr val="222222"/>
                </a:solidFill>
                <a:effectLst/>
                <a:latin typeface="Verdana" panose="020B0604030504040204" pitchFamily="34" charset="0"/>
              </a:rPr>
              <a:t>Various sensors are used in a drone as per requirement and application. Position and movement sensors give information about the state of the aircraft. Common sensors are laser, radar, camera, gyroscope, accelerometer, compass, barometer and GPS receiver.</a:t>
            </a:r>
          </a:p>
          <a:p>
            <a:pPr algn="l"/>
            <a:r>
              <a:rPr lang="en-US" sz="2800" b="0" i="0" dirty="0">
                <a:solidFill>
                  <a:srgbClr val="111111"/>
                </a:solidFill>
                <a:effectLst/>
                <a:latin typeface="roboto" panose="02000000000000000000" pitchFamily="2" charset="0"/>
              </a:rPr>
              <a:t>Computing</a:t>
            </a:r>
          </a:p>
          <a:p>
            <a:pPr algn="l"/>
            <a:r>
              <a:rPr lang="en-US" sz="2800" b="0" i="0" dirty="0">
                <a:solidFill>
                  <a:srgbClr val="222222"/>
                </a:solidFill>
                <a:effectLst/>
                <a:latin typeface="Verdana" panose="020B0604030504040204" pitchFamily="34" charset="0"/>
              </a:rPr>
              <a:t>Drones use advanced computing technology, from analogue controls to microcontrollers, systems-on-chip and single-board computers.</a:t>
            </a:r>
          </a:p>
          <a:p>
            <a:pPr algn="l"/>
            <a:r>
              <a:rPr lang="en-US" sz="2800" b="0" i="0" dirty="0">
                <a:solidFill>
                  <a:srgbClr val="111111"/>
                </a:solidFill>
                <a:effectLst/>
                <a:latin typeface="roboto" panose="02000000000000000000" pitchFamily="2" charset="0"/>
              </a:rPr>
              <a:t>Software</a:t>
            </a:r>
            <a:endParaRPr lang="en-IN" sz="2800" dirty="0"/>
          </a:p>
        </p:txBody>
      </p:sp>
    </p:spTree>
    <p:extLst>
      <p:ext uri="{BB962C8B-B14F-4D97-AF65-F5344CB8AC3E}">
        <p14:creationId xmlns:p14="http://schemas.microsoft.com/office/powerpoint/2010/main" val="1882852215"/>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CB0BC0-D4B7-8CE1-5742-FA6C7C751FF1}"/>
              </a:ext>
            </a:extLst>
          </p:cNvPr>
          <p:cNvSpPr txBox="1"/>
          <p:nvPr/>
        </p:nvSpPr>
        <p:spPr>
          <a:xfrm>
            <a:off x="138546" y="183354"/>
            <a:ext cx="12053454" cy="5693866"/>
          </a:xfrm>
          <a:prstGeom prst="rect">
            <a:avLst/>
          </a:prstGeom>
          <a:noFill/>
        </p:spPr>
        <p:txBody>
          <a:bodyPr wrap="square">
            <a:spAutoFit/>
          </a:bodyPr>
          <a:lstStyle/>
          <a:p>
            <a:r>
              <a:rPr lang="en-US" sz="2800" b="0" i="0" dirty="0">
                <a:solidFill>
                  <a:srgbClr val="111111"/>
                </a:solidFill>
                <a:effectLst/>
                <a:latin typeface="Algerian" panose="04020705040A02060702" pitchFamily="82" charset="0"/>
              </a:rPr>
              <a:t>Software   :</a:t>
            </a:r>
            <a:endParaRPr lang="en-IN" sz="2800" dirty="0">
              <a:latin typeface="Algerian" panose="04020705040A02060702" pitchFamily="82" charset="0"/>
            </a:endParaRPr>
          </a:p>
          <a:p>
            <a:pPr algn="l"/>
            <a:endParaRPr lang="en-US" sz="2800" b="0" i="0" dirty="0">
              <a:solidFill>
                <a:srgbClr val="222222"/>
              </a:solidFill>
              <a:effectLst/>
              <a:latin typeface="Verdana" panose="020B0604030504040204" pitchFamily="34" charset="0"/>
            </a:endParaRPr>
          </a:p>
          <a:p>
            <a:pPr algn="l"/>
            <a:r>
              <a:rPr lang="en-US" sz="2800" b="0" i="0" dirty="0">
                <a:solidFill>
                  <a:srgbClr val="222222"/>
                </a:solidFill>
                <a:effectLst/>
                <a:latin typeface="Verdana" panose="020B0604030504040204" pitchFamily="34" charset="0"/>
              </a:rPr>
              <a:t>Flight stack or autopilot software are used in drone applications. Open source software like </a:t>
            </a:r>
            <a:r>
              <a:rPr lang="en-US" sz="2800" dirty="0">
                <a:solidFill>
                  <a:srgbClr val="222222"/>
                </a:solidFill>
                <a:latin typeface="Verdana" panose="020B0604030504040204" pitchFamily="34" charset="0"/>
              </a:rPr>
              <a:t> </a:t>
            </a:r>
            <a:r>
              <a:rPr lang="en-US" sz="2800" b="0" i="0" dirty="0" err="1">
                <a:solidFill>
                  <a:srgbClr val="222222"/>
                </a:solidFill>
                <a:effectLst/>
                <a:latin typeface="Verdana" panose="020B0604030504040204" pitchFamily="34" charset="0"/>
              </a:rPr>
              <a:t>Openpilot</a:t>
            </a:r>
            <a:r>
              <a:rPr lang="en-US" sz="2800" b="0" i="0" dirty="0">
                <a:solidFill>
                  <a:srgbClr val="222222"/>
                </a:solidFill>
                <a:effectLst/>
                <a:latin typeface="Verdana" panose="020B0604030504040204" pitchFamily="34" charset="0"/>
              </a:rPr>
              <a:t>  and others are easily available.</a:t>
            </a:r>
          </a:p>
          <a:p>
            <a:pPr algn="l"/>
            <a:r>
              <a:rPr lang="en-US" sz="2800" b="0" i="0" dirty="0">
                <a:solidFill>
                  <a:srgbClr val="222222"/>
                </a:solidFill>
                <a:effectLst/>
                <a:latin typeface="Verdana" panose="020B0604030504040204" pitchFamily="34" charset="0"/>
              </a:rPr>
              <a:t>Also, there are many smartphone apps available for drones.</a:t>
            </a:r>
          </a:p>
          <a:p>
            <a:pPr algn="l"/>
            <a:endParaRPr lang="en-US" sz="2800" b="0" i="0" dirty="0">
              <a:solidFill>
                <a:srgbClr val="111111"/>
              </a:solidFill>
              <a:effectLst/>
              <a:latin typeface="roboto" panose="02000000000000000000" pitchFamily="2" charset="0"/>
            </a:endParaRPr>
          </a:p>
          <a:p>
            <a:pPr algn="l"/>
            <a:r>
              <a:rPr lang="en-US" sz="2800" b="0" i="0" dirty="0">
                <a:solidFill>
                  <a:srgbClr val="111111"/>
                </a:solidFill>
                <a:effectLst/>
                <a:latin typeface="Algerian" panose="04020705040A02060702" pitchFamily="82" charset="0"/>
              </a:rPr>
              <a:t>Remote control  :</a:t>
            </a:r>
          </a:p>
          <a:p>
            <a:pPr algn="l"/>
            <a:endParaRPr lang="en-US" sz="2800" b="0" i="0" dirty="0">
              <a:solidFill>
                <a:srgbClr val="111111"/>
              </a:solidFill>
              <a:effectLst/>
              <a:latin typeface="roboto" panose="02000000000000000000" pitchFamily="2" charset="0"/>
            </a:endParaRPr>
          </a:p>
          <a:p>
            <a:pPr algn="l"/>
            <a:r>
              <a:rPr lang="en-US" sz="2800" b="0" i="0" dirty="0">
                <a:solidFill>
                  <a:srgbClr val="222222"/>
                </a:solidFill>
                <a:effectLst/>
                <a:latin typeface="Verdana" panose="020B0604030504040204" pitchFamily="34" charset="0"/>
              </a:rPr>
              <a:t>Most drones use radio frequency to communicate between the remote and the drone, which may be capable of autonomous or semi-autonomous operations. Remote control signals from the operator side can be issued from one of the following:</a:t>
            </a:r>
          </a:p>
        </p:txBody>
      </p:sp>
    </p:spTree>
    <p:extLst>
      <p:ext uri="{BB962C8B-B14F-4D97-AF65-F5344CB8AC3E}">
        <p14:creationId xmlns:p14="http://schemas.microsoft.com/office/powerpoint/2010/main" val="1043657469"/>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6E28B8-307F-D080-E959-E4AFDC7A1CFE}"/>
              </a:ext>
            </a:extLst>
          </p:cNvPr>
          <p:cNvSpPr txBox="1"/>
          <p:nvPr/>
        </p:nvSpPr>
        <p:spPr>
          <a:xfrm>
            <a:off x="0" y="1152575"/>
            <a:ext cx="12192000" cy="3970318"/>
          </a:xfrm>
          <a:prstGeom prst="rect">
            <a:avLst/>
          </a:prstGeom>
          <a:noFill/>
        </p:spPr>
        <p:txBody>
          <a:bodyPr wrap="square">
            <a:spAutoFit/>
          </a:bodyPr>
          <a:lstStyle/>
          <a:p>
            <a:pPr>
              <a:buFont typeface="Arial" panose="020B0604020202020204" pitchFamily="34" charset="0"/>
              <a:buChar char="•"/>
            </a:pPr>
            <a:r>
              <a:rPr lang="en-US" sz="3600" b="0" i="0" dirty="0">
                <a:solidFill>
                  <a:srgbClr val="222222"/>
                </a:solidFill>
                <a:effectLst/>
                <a:latin typeface="Verdana" panose="020B0604030504040204" pitchFamily="34" charset="0"/>
              </a:rPr>
              <a:t>Ground control, which is a human operating a radio transmitter, smartphone, computer or other similar control system.</a:t>
            </a:r>
          </a:p>
          <a:p>
            <a:pPr algn="l">
              <a:buFont typeface="Arial" panose="020B0604020202020204" pitchFamily="34" charset="0"/>
              <a:buChar char="•"/>
            </a:pPr>
            <a:r>
              <a:rPr lang="en-US" sz="3600" b="0" i="0" dirty="0">
                <a:solidFill>
                  <a:srgbClr val="222222"/>
                </a:solidFill>
                <a:effectLst/>
                <a:latin typeface="Verdana" panose="020B0604030504040204" pitchFamily="34" charset="0"/>
              </a:rPr>
              <a:t>Remote network system, like satellite duplex data links, cellular mesh and LTE network.</a:t>
            </a:r>
          </a:p>
          <a:p>
            <a:pPr algn="l">
              <a:buFont typeface="Arial" panose="020B0604020202020204" pitchFamily="34" charset="0"/>
              <a:buChar char="•"/>
            </a:pPr>
            <a:r>
              <a:rPr lang="en-US" sz="3600" b="0" i="0" dirty="0">
                <a:solidFill>
                  <a:srgbClr val="222222"/>
                </a:solidFill>
                <a:effectLst/>
                <a:latin typeface="Verdana" panose="020B0604030504040204" pitchFamily="34" charset="0"/>
              </a:rPr>
              <a:t>Another aircraft serving as a relay or mobile control station.</a:t>
            </a:r>
          </a:p>
        </p:txBody>
      </p:sp>
    </p:spTree>
    <p:extLst>
      <p:ext uri="{BB962C8B-B14F-4D97-AF65-F5344CB8AC3E}">
        <p14:creationId xmlns:p14="http://schemas.microsoft.com/office/powerpoint/2010/main" val="1150255833"/>
      </p:ext>
    </p:extLst>
  </p:cSld>
  <p:clrMapOvr>
    <a:masterClrMapping/>
  </p:clrMapOvr>
  <mc:AlternateContent xmlns:mc="http://schemas.openxmlformats.org/markup-compatibility/2006" xmlns:p14="http://schemas.microsoft.com/office/powerpoint/2010/main">
    <mc:Choice Requires="p14">
      <p:transition spd="slow" p14:dur="4500">
        <p14:glitter pattern="hexagon"/>
        <p:sndAc>
          <p:endSnd/>
        </p:sndAc>
      </p:transition>
    </mc:Choice>
    <mc:Fallback xmlns="">
      <p:transition spd="slow">
        <p:fade/>
        <p:sndAc>
          <p:end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509</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Algerian</vt:lpstr>
      <vt:lpstr>Arial</vt:lpstr>
      <vt:lpstr>Calibri</vt:lpstr>
      <vt:lpstr>Calibri Light</vt:lpstr>
      <vt:lpstr>Cooper Black</vt:lpstr>
      <vt:lpstr>roboto</vt:lpstr>
      <vt:lpstr>roboto</vt:lpstr>
      <vt:lpstr>Rockwell Extra Bold</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vernekar</dc:creator>
  <cp:lastModifiedBy>rashmi vernekar</cp:lastModifiedBy>
  <cp:revision>1</cp:revision>
  <dcterms:created xsi:type="dcterms:W3CDTF">2023-04-13T07:04:44Z</dcterms:created>
  <dcterms:modified xsi:type="dcterms:W3CDTF">2023-04-20T07:24:07Z</dcterms:modified>
</cp:coreProperties>
</file>