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  <p:sldMasterId id="2147483960" r:id="rId2"/>
    <p:sldMasterId id="2147483972" r:id="rId3"/>
  </p:sld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eonics" id="{E3D03A91-D3B4-4B7D-9E4E-27C08F83A98C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6B8FC7-0DDC-41CA-B022-23B1957EFA1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4EBE4B-7D6C-4998-9573-9F80FBD07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6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8FC7-0DDC-41CA-B022-23B1957EFA1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BE4B-7D6C-4998-9573-9F80FBD07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36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8FC7-0DDC-41CA-B022-23B1957EFA1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BE4B-7D6C-4998-9573-9F80FBD07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13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8FC7-0DDC-41CA-B022-23B1957EFA1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BE4B-7D6C-4998-9573-9F80FBD07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3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8FC7-0DDC-41CA-B022-23B1957EFA1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BE4B-7D6C-4998-9573-9F80FBD07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67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8FC7-0DDC-41CA-B022-23B1957EFA1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BE4B-7D6C-4998-9573-9F80FBD07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472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8FC7-0DDC-41CA-B022-23B1957EFA1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BE4B-7D6C-4998-9573-9F80FBD07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737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6B8FC7-0DDC-41CA-B022-23B1957EFA1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BE4B-7D6C-4998-9573-9F80FBD07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96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6B8FC7-0DDC-41CA-B022-23B1957EFA1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BE4B-7D6C-4998-9573-9F80FBD07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40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1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48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8FC7-0DDC-41CA-B022-23B1957EFA1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BE4B-7D6C-4998-9573-9F80FBD07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27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3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949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89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7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80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507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919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74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040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8FC7-0DDC-41CA-B022-23B1957EFA1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BE4B-7D6C-4998-9573-9F80FBD07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79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733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03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56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976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75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318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823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090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545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25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8FC7-0DDC-41CA-B022-23B1957EFA1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BE4B-7D6C-4998-9573-9F80FBD07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90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926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58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91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68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34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61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8FC7-0DDC-41CA-B022-23B1957EFA1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BE4B-7D6C-4998-9573-9F80FBD07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9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8FC7-0DDC-41CA-B022-23B1957EFA1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BE4B-7D6C-4998-9573-9F80FBD07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23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8FC7-0DDC-41CA-B022-23B1957EFA1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BE4B-7D6C-4998-9573-9F80FBD07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03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8FC7-0DDC-41CA-B022-23B1957EFA1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BE4B-7D6C-4998-9573-9F80FBD07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55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8FC7-0DDC-41CA-B022-23B1957EFA1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BE4B-7D6C-4998-9573-9F80FBD07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43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" name="drumroll.wav"/>
          </p:stSnd>
        </p:sndAc>
      </p:transition>
    </mc:Choice>
    <mc:Fallback>
      <p:transition spd="slow" advClick="0" advTm="30000">
        <p:fade/>
        <p:sndAc>
          <p:stSnd>
            <p:snd r:embed="rId1" name="drumroll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4.jp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6B8FC7-0DDC-41CA-B022-23B1957EFA1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4EBE4B-7D6C-4998-9573-9F80FBD07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81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9" name="drumroll.wav"/>
          </p:stSnd>
        </p:sndAc>
      </p:transition>
    </mc:Choice>
    <mc:Fallback>
      <p:transition spd="slow" advClick="0" advTm="30000">
        <p:fade/>
        <p:sndAc>
          <p:stSnd>
            <p:snd r:embed="rId19" name="drumroll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A52F9-E256-41F5-B95F-9FCD33B4B869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8A11-38D6-481C-9437-BEC228492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74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3" name="drumroll.wav"/>
          </p:stSnd>
        </p:sndAc>
      </p:transition>
    </mc:Choice>
    <mc:Fallback>
      <p:transition spd="slow" advClick="0" advTm="30000">
        <p:fade/>
        <p:sndAc>
          <p:stSnd>
            <p:snd r:embed="rId13" name="drumroll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E6B8FC7-0DDC-41CA-B022-23B1957EFA1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4EBE4B-7D6C-4998-9573-9F80FBD07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6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</p:sldLayoutIdLst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19" name="drumroll.wav"/>
          </p:stSnd>
        </p:sndAc>
      </p:transition>
    </mc:Choice>
    <mc:Fallback>
      <p:transition spd="slow" advClick="0" advTm="30000">
        <p:fade/>
        <p:sndAc>
          <p:stSnd>
            <p:snd r:embed="rId19" name="drumroll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2826" y="2645545"/>
            <a:ext cx="9075174" cy="864417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Keonics Computer Centre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3928" y="3595070"/>
            <a:ext cx="3571783" cy="739143"/>
          </a:xfrm>
        </p:spPr>
        <p:txBody>
          <a:bodyPr/>
          <a:lstStyle/>
          <a:p>
            <a:r>
              <a:rPr lang="en-IN" dirty="0" smtClean="0"/>
              <a:t>It Park Hubli</a:t>
            </a:r>
            <a:endParaRPr lang="en-IN" dirty="0"/>
          </a:p>
        </p:txBody>
      </p:sp>
      <p:sp>
        <p:nvSpPr>
          <p:cNvPr id="4" name="Sun 3"/>
          <p:cNvSpPr/>
          <p:nvPr/>
        </p:nvSpPr>
        <p:spPr>
          <a:xfrm>
            <a:off x="5402825" y="157316"/>
            <a:ext cx="1691149" cy="1396181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Notched Right Arrow 4"/>
          <p:cNvSpPr/>
          <p:nvPr/>
        </p:nvSpPr>
        <p:spPr>
          <a:xfrm rot="2163031">
            <a:off x="1592826" y="2615637"/>
            <a:ext cx="3805084" cy="92423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ym typeface="Wingdings" panose="05000000000000000000" pitchFamily="2" charset="2"/>
              </a:rPr>
              <a:t>: 5765575757</a:t>
            </a:r>
            <a:endParaRPr lang="en-IN" dirty="0"/>
          </a:p>
        </p:txBody>
      </p:sp>
      <p:sp>
        <p:nvSpPr>
          <p:cNvPr id="6" name="Smiley Face 5"/>
          <p:cNvSpPr/>
          <p:nvPr/>
        </p:nvSpPr>
        <p:spPr>
          <a:xfrm>
            <a:off x="776748" y="3873910"/>
            <a:ext cx="2084439" cy="1887793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 rot="21409672">
            <a:off x="4449513" y="5166293"/>
            <a:ext cx="691125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STATE GOVT OF KARANATAKA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92625">
            <a:off x="134117" y="235870"/>
            <a:ext cx="967095" cy="12076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31888" flipH="1">
            <a:off x="9904525" y="-182000"/>
            <a:ext cx="967095" cy="12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6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0">
        <p14:vortex dir="d"/>
        <p:sndAc>
          <p:stSnd>
            <p:snd r:embed="rId2" name="drumroll.wav"/>
          </p:stSnd>
        </p:sndAc>
      </p:transition>
    </mc:Choice>
    <mc:Fallback>
      <p:transition spd="slow" advClick="0" advTm="30000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 override="childStyle">
                                        <p:cTn id="9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mph" presetSubtype="0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5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5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1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6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213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214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2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1" presetClass="entr" presetSubtype="0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1" presetClass="entr" presetSubtype="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7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9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27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 -0.008 0.018 -0.016 0.023 -0.016 c 0.031 0 0.063 0.125 0.063 0.25 c 0 -0.063 0.016 -0.125 0.031 -0.125 c 0.016 0 0.031 0.063 0.031 0.125 c 0 -0.031 0.008 -0.063 0.016 -0.063 c 0.008 0 0.016 0.031 0.016 0.063 c 0 -0.016 0.004 -0.031 0.008 -0.031 c 0.004 0 0.008 0.016 0.008 0.031 c 0 -0.008 0.002 -0.016 0.004 -0.016 c 0.001 0 0.004 0.008 0.004 0.016 c 0 -0.004 0.001 -0.008 0.002 -0.008 c 0 0.001 0.002 0.004 0.002 0.008 c 0 -0.002 0 -0.004 0.001 -0.004 c 0 0.001 0.001 0.002 0.001 0.004 c 0 -0.001 0 -0.002 0 -0.003 c 0.001 0 0.001 0.001 0.001 0.002 c 0.001 0 0.001 -0.001 0.001 -0.002 c 0.001 0 0.001 0.001 0.001 0.002 E" pathEditMode="relative" ptsTypes="">
                                      <p:cBhvr>
                                        <p:cTn id="27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4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 -0.008 -0.018 -0.016 -0.023 -0.016 c -0.031 0 -0.063 0.125 -0.063 0.25 c 0 -0.063 -0.016 -0.125 -0.031 -0.125 c -0.016 0 -0.031 0.063 -0.031 0.125 c 0 -0.031 -0.008 -0.063 -0.016 -0.063 c -0.008 0 -0.016 0.031 -0.016 0.063 c 0 -0.016 -0.004 -0.031 -0.008 -0.031 c -0.004 0 -0.008 0.016 -0.008 0.031 c 0 -0.008 -0.002 -0.016 -0.004 -0.016 c -0.001 0 -0.004 0.008 -0.004 0.016 c 0 -0.004 -0.001 -0.008 -0.002 -0.008 c 0 -0.001 -0.002 0.004 -0.002 0.008 c 0 -0.002 0 -0.004 -0.001 -0.004 c 0 0.001 -0.001 0.002 -0.001 0.004 c 0 -0.001 0 -0.002 0 -0.003 c -0.001 0 -0.001 0.001 -0.001 0.002 c -0.001 0 -0.001 -0.001 -0.001 -0.002 c -0.001 0 -0.001 0.001 -0.001 0.002 E" pathEditMode="relative" ptsTypes="">
                                      <p:cBhvr>
                                        <p:cTn id="28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47 0.00532 0.00495 0.01042 0.00729 0.01574 C 0.00846 0.01852 0.00924 0.02176 0.01054 0.02454 C 0.01627 0.03796 0.01719 0.03634 0.02018 0.04884 C 0.02083 0.05162 0.02109 0.05463 0.02174 0.05741 C 0.02291 0.06227 0.02578 0.07176 0.02578 0.07176 C 0.02604 0.07454 0.0263 0.07755 0.02656 0.08032 C 0.02747 0.08819 0.02747 0.08449 0.02825 0.09329 C 0.02851 0.09745 0.02851 0.10185 0.02903 0.10625 C 0.02929 0.10833 0.03021 0.10995 0.0306 0.1118 C 0.03099 0.11319 0.03099 0.11505 0.03151 0.1162 C 0.03203 0.11782 0.0332 0.11898 0.03385 0.1206 C 0.03724 0.12755 0.03346 0.12245 0.03789 0.12778 C 0.04531 0.12592 0.04297 0.12801 0.04844 0.12199 C 0.05 0.12014 0.05325 0.1162 0.05325 0.1162 C 0.0569 0.10648 0.05221 0.11759 0.05885 0.10764 C 0.0612 0.10417 0.06315 0.1 0.06536 0.09606 C 0.07057 0.0868 0.06771 0.09143 0.07578 0.08032 C 0.07682 0.07893 0.07773 0.07685 0.07903 0.07616 C 0.0806 0.075 0.08229 0.07454 0.08385 0.07315 C 0.08554 0.07153 0.08711 0.06921 0.08867 0.06736 C 0.08971 0.06643 0.09088 0.06551 0.09193 0.06458 C 0.09388 0.06273 0.09557 0.06042 0.09752 0.0588 C 0.10065 0.05648 0.10403 0.05509 0.10729 0.05301 C 0.10807 0.05255 0.10885 0.05231 0.10963 0.05162 C 0.11107 0.05069 0.11237 0.04954 0.11367 0.04884 C 0.11497 0.04815 0.1164 0.04792 0.11771 0.04745 C 0.11888 0.04699 0.11992 0.04653 0.12096 0.04583 C 0.12656 0.04653 0.13424 0.04583 0.14036 0.04884 C 0.14401 0.05046 0.14857 0.0537 0.15156 0.05741 C 0.15325 0.05926 0.15469 0.06157 0.15651 0.06319 C 0.1582 0.06481 0.16028 0.06574 0.16211 0.06736 C 0.16666 0.07153 0.17122 0.07592 0.17578 0.08032 C 0.17825 0.08264 0.18073 0.08472 0.18307 0.0875 C 0.18424 0.08912 0.18502 0.09167 0.18633 0.09329 C 0.19765 0.10717 0.19232 0.10023 0.20078 0.10625 C 0.20781 0.11111 0.20026 0.10741 0.20729 0.11042 C 0.21237 0.10949 0.21758 0.10949 0.22252 0.10764 C 0.22851 0.10532 0.22799 0.10278 0.23138 0.09745 C 0.23268 0.0956 0.23424 0.09398 0.23541 0.0919 C 0.2362 0.09051 0.23659 0.08889 0.23711 0.0875 C 0.23789 0.08565 0.23867 0.08356 0.23945 0.08171 C 0.24023 0.08032 0.24127 0.07917 0.24193 0.07755 C 0.2431 0.07477 0.24414 0.07176 0.24518 0.06898 C 0.2457 0.06736 0.24596 0.06551 0.24674 0.06458 L 0.24922 0.0618 C 0.25091 0.05717 0.25338 0.05 0.2556 0.04583 C 0.25638 0.04467 0.25729 0.04398 0.25807 0.04305 C 0.26497 0.03426 0.25768 0.04259 0.26445 0.03588 C 0.26862 0.03194 0.26784 0.03171 0.27174 0.0287 C 0.2845 0.01875 0.26849 0.03148 0.27903 0.02454 C 0.28021 0.02361 0.28112 0.02222 0.28229 0.02153 C 0.28385 0.02083 0.28541 0.0206 0.28711 0.02014 C 0.28984 0.01921 0.29245 0.01829 0.29518 0.01736 C 0.3013 0.01782 0.30755 0.01782 0.31367 0.01875 C 0.32135 0.01991 0.32304 0.02176 0.32982 0.02454 C 0.33255 0.02546 0.33515 0.02639 0.33789 0.02731 C 0.3444 0.0294 0.34075 0.02755 0.34518 0.03009 C 0.34596 0.03102 0.34674 0.03217 0.34752 0.0331 C 0.34831 0.0338 0.34922 0.03403 0.35 0.03449 C 0.35312 0.03611 0.35286 0.03542 0.3556 0.03727 C 0.35833 0.03912 0.36081 0.0419 0.36367 0.04305 C 0.37409 0.04722 0.36849 0.0456 0.3806 0.04745 C 0.38333 0.04838 0.38594 0.04954 0.38867 0.05023 C 0.3914 0.05092 0.39401 0.05162 0.39674 0.05162 C 0.41875 0.05162 0.44088 0.05069 0.46289 0.05023 C 0.46367 0.0493 0.46445 0.04815 0.46536 0.04745 C 0.4664 0.0463 0.46758 0.04583 0.46849 0.04444 C 0.47031 0.04236 0.47161 0.03935 0.47331 0.03727 C 0.47591 0.03426 0.47903 0.03241 0.48138 0.0287 C 0.48307 0.02639 0.48463 0.02384 0.48633 0.02153 C 0.48854 0.01875 0.49101 0.01667 0.49349 0.01435 C 0.49466 0.01204 0.49544 0.00926 0.49674 0.00717 C 0.49818 0.00486 0.49987 0.00301 0.50156 0.00139 C 0.51068 -0.00648 0.50677 -0.0044 0.51289 -0.00718 C 0.51393 -0.0081 0.51497 -0.00949 0.51614 -0.00995 C 0.5181 -0.01088 0.53229 -0.01273 0.53307 -0.01273 C 0.54948 -0.01227 0.56588 -0.01273 0.58229 -0.01134 C 0.58476 -0.01111 0.58711 -0.00926 0.58945 -0.00857 C 0.59323 -0.00741 0.5957 -0.00741 0.59922 -0.00556 C 0.60078 -0.00486 0.60234 -0.0037 0.60403 -0.00278 C 0.60885 -0.00023 0.60664 -0.00208 0.61289 0 C 0.62669 0.00486 0.61172 0.00139 0.62656 0.0044 C 0.63385 0.00393 0.64114 0.0044 0.64831 0.00301 C 0.65221 0.00208 0.65586 -0.00093 0.65963 -0.00278 C 0.66159 -0.0037 0.66354 -0.00417 0.66523 -0.00556 C 0.66693 -0.00718 0.66849 -0.0088 0.67018 -0.00995 C 0.67252 -0.01158 0.67812 -0.01343 0.6806 -0.01574 C 0.68229 -0.01736 0.68385 -0.01968 0.68541 -0.02153 C 0.68646 -0.02245 0.68763 -0.02315 0.68867 -0.02431 C 0.68984 -0.02546 0.69075 -0.02732 0.69193 -0.0287 C 0.69375 -0.03079 0.6957 -0.03241 0.69752 -0.03426 C 0.70143 -0.04491 0.69583 -0.03148 0.7056 -0.04445 C 0.71146 -0.05232 0.70599 -0.04514 0.71289 -0.05301 C 0.71966 -0.06065 0.71562 -0.05625 0.72096 -0.06296 C 0.72174 -0.06412 0.72265 -0.06458 0.72331 -0.06597 C 0.72461 -0.06806 0.72539 -0.07083 0.72656 -0.07315 C 0.7276 -0.075 0.7289 -0.07662 0.72982 -0.0787 C 0.73086 -0.08125 0.73177 -0.08588 0.73229 -0.08889 C 0.73255 -0.09074 0.73268 -0.09283 0.73307 -0.09445 C 0.73346 -0.09653 0.73411 -0.09838 0.73463 -0.10023 C 0.73489 -0.10232 0.73633 -0.11158 0.7362 -0.1132 C 0.73581 -0.13102 0.73476 -0.14861 0.73385 -0.1662 C 0.73359 -0.17083 0.73242 -0.17801 0.73138 -0.18195 C 0.73073 -0.18495 0.72969 -0.18773 0.72903 -0.19051 C 0.72838 -0.19329 0.72812 -0.19653 0.72734 -0.19931 C 0.72617 -0.20417 0.72422 -0.20833 0.72331 -0.21366 C 0.72031 -0.23287 0.72383 -0.21482 0.71849 -0.23218 C 0.71758 -0.23542 0.71706 -0.23912 0.71614 -0.24213 C 0.71523 -0.24537 0.7138 -0.24792 0.71289 -0.25093 C 0.71198 -0.2537 0.71133 -0.25671 0.71041 -0.25949 C 0.7095 -0.2625 0.7082 -0.26505 0.70729 -0.26806 C 0.7056 -0.27338 0.70573 -0.27546 0.70482 -0.28102 C 0.70456 -0.28241 0.70416 -0.2838 0.70403 -0.28519 C 0.70338 -0.28912 0.70299 -0.29283 0.70234 -0.29676 L 0.70156 -0.30255 C 0.70182 -0.31343 0.70195 -0.32454 0.70234 -0.33542 C 0.70247 -0.33681 0.70299 -0.3382 0.70325 -0.33982 C 0.70364 -0.34375 0.7039 -0.35 0.70482 -0.35394 C 0.70521 -0.35602 0.70586 -0.35787 0.70638 -0.35972 C 0.70833 -0.37338 0.70703 -0.36783 0.70963 -0.37708 C 0.71263 -0.39861 0.70781 -0.36597 0.71211 -0.38843 C 0.7125 -0.39074 0.71237 -0.39329 0.71289 -0.3956 C 0.71393 -0.4007 0.71562 -0.40509 0.71693 -0.40995 L 0.71849 -0.41574 C 0.71875 -0.41806 0.71888 -0.4206 0.71927 -0.42292 C 0.71979 -0.42523 0.72044 -0.42755 0.72096 -0.43009 C 0.72148 -0.43287 0.722 -0.43588 0.72252 -0.43866 C 0.72278 -0.44005 0.72318 -0.44144 0.72331 -0.44283 C 0.7263 -0.46343 0.72526 -0.4544 0.72656 -0.47014 C 0.72578 -0.48357 0.72513 -0.49699 0.72422 -0.51042 C 0.72396 -0.51343 0.72331 -0.51852 0.72252 -0.52176 C 0.72213 -0.52384 0.72135 -0.52546 0.72096 -0.52755 C 0.72057 -0.52894 0.72057 -0.53056 0.72018 -0.53171 C 0.71966 -0.53333 0.71901 -0.53449 0.71849 -0.53611 C 0.71497 -0.54861 0.7181 -0.54375 0.71367 -0.54908 C 0.70989 -0.56019 0.71237 -0.55417 0.7056 -0.5662 L 0.7056 -0.5662 C 0.7026 -0.57408 0.70364 -0.57222 0.69752 -0.58195 C 0.69687 -0.5831 0.69596 -0.5838 0.69518 -0.58495 C 0.69349 -0.58727 0.69179 -0.58935 0.69023 -0.59213 C 0.6875 -0.59699 0.68515 -0.60301 0.68229 -0.60787 C 0.67122 -0.6257 0.67591 -0.61227 0.67096 -0.625 C 0.66979 -0.62778 0.66771 -0.63357 0.66771 -0.63357 C 0.66797 -0.6375 0.66784 -0.64144 0.66849 -0.64514 C 0.66888 -0.64699 0.67031 -0.64769 0.67096 -0.64931 C 0.67552 -0.66111 0.675 -0.65949 0.67656 -0.66806 C 0.67604 -0.67083 0.67604 -0.67431 0.675 -0.67662 C 0.67409 -0.6787 0.6707 -0.67986 0.66927 -0.68102 C 0.66719 -0.68264 0.6651 -0.68519 0.66289 -0.68658 C 0.65364 -0.69259 0.64909 -0.69283 0.63945 -0.69676 C 0.63177 -0.69977 0.64349 -0.69653 0.63385 -0.69954 C 0.63021 -0.7007 0.62435 -0.70185 0.62096 -0.70232 C 0.60833 -0.70139 0.5957 -0.70093 0.58307 -0.69954 C 0.57929 -0.69908 0.57174 -0.69676 0.57174 -0.69676 C 0.56992 -0.69537 0.5681 -0.69352 0.56614 -0.69236 C 0.5638 -0.69097 0.56133 -0.69051 0.55885 -0.68958 C 0.55781 -0.68912 0.55664 -0.68866 0.5556 -0.6882 C 0.55456 -0.68704 0.55351 -0.68611 0.55234 -0.68519 C 0.55156 -0.68472 0.55078 -0.68449 0.55 -0.6838 C 0.54674 -0.68102 0.54362 -0.67801 0.54036 -0.67523 C 0.53958 -0.67454 0.53867 -0.67431 0.53789 -0.67384 C 0.53659 -0.67292 0.53515 -0.67199 0.53385 -0.67083 C 0.53086 -0.66852 0.52799 -0.66597 0.525 -0.66366 C 0.52344 -0.6625 0.52174 -0.66204 0.52018 -0.66088 C 0.51823 -0.65949 0.51653 -0.65741 0.51445 -0.65648 C 0.50976 -0.65463 0.49831 -0.65232 0.49193 -0.65093 L 0.45403 -0.65232 C 0.44206 -0.65463 0.43047 -0.66204 0.41849 -0.66505 C 0.41471 -0.6662 0.41094 -0.66667 0.40729 -0.66806 C 0.40312 -0.66945 0.39922 -0.67199 0.39518 -0.67384 C 0.38789 -0.67685 0.3806 -0.67963 0.37344 -0.68241 C 0.36627 -0.68519 0.36289 -0.68565 0.3556 -0.68958 C 0.3526 -0.6912 0.34987 -0.69445 0.34674 -0.69537 C 0.33607 -0.69815 0.31445 -0.70093 0.31445 -0.70093 L 0.25885 -0.69815 C 0.25729 -0.69792 0.25182 -0.69583 0.25 -0.69537 C 0.24179 -0.69259 0.24153 -0.69283 0.23463 -0.69097 C 0.23229 -0.68958 0.22982 -0.68773 0.22747 -0.68658 C 0.21862 -0.68264 0.20937 -0.68056 0.20078 -0.67523 C 0.197 -0.67292 0.19336 -0.67014 0.18945 -0.66806 C 0.18177 -0.66389 0.17396 -0.66042 0.16614 -0.65648 C 0.16263 -0.65486 0.15911 -0.65255 0.1556 -0.65093 C 0.15078 -0.64838 0.1457 -0.64722 0.14114 -0.64375 C 0.13607 -0.63982 0.13515 -0.63866 0.12982 -0.63658 C 0.12695 -0.63542 0.12383 -0.63495 0.12096 -0.63357 C 0.09778 -0.62384 0.13151 -0.63634 0.11211 -0.6294 L 0.08711 -0.63079 C 0.08359 -0.63102 0.08008 -0.63102 0.07656 -0.63218 C 0.07148 -0.6338 0.0664 -0.63681 0.06133 -0.63935 C 0.05508 -0.64259 0.04909 -0.64745 0.04271 -0.64931 L 0.02903 -0.6537 C 0.02526 -0.65509 0.02161 -0.65764 0.01771 -0.6581 L 0.00247 -0.65949 C -0.02435 -0.65463 -0.02709 -0.65741 -0.05482 -0.63495 C -0.06081 -0.63033 -0.06706 -0.62685 -0.07253 -0.6206 C -0.07852 -0.61412 -0.08568 -0.60995 -0.09037 -0.6007 L -0.10156 -0.57778 C -0.10209 -0.57431 -0.10261 -0.57107 -0.10326 -0.56759 C -0.10365 -0.56528 -0.10456 -0.56296 -0.10482 -0.56042 C -0.1056 -0.55347 -0.10586 -0.54607 -0.10638 -0.53889 C -0.10612 -0.52361 -0.10638 -0.50833 -0.1056 -0.49306 C -0.10547 -0.48958 -0.1013 -0.47732 -0.10078 -0.47593 C -0.09961 -0.47292 -0.09805 -0.47037 -0.09675 -0.46736 C -0.09453 -0.46204 -0.09271 -0.45648 -0.09037 -0.45162 C -0.08919 -0.44931 -0.0875 -0.44792 -0.08633 -0.44583 C -0.08399 -0.44167 -0.0819 -0.43727 -0.07982 -0.43287 C -0.07891 -0.43102 -0.07839 -0.42894 -0.07748 -0.42708 C -0.07513 -0.42269 -0.0724 -0.41898 -0.07018 -0.41435 C -0.06914 -0.41204 -0.06888 -0.40903 -0.06771 -0.40718 C -0.06641 -0.40463 -0.06432 -0.4037 -0.06289 -0.40139 C -0.05977 -0.39653 -0.0569 -0.3912 -0.05404 -0.38565 C -0.04571 -0.36921 -0.04505 -0.36505 -0.03789 -0.34398 C -0.03763 -0.3412 -0.0375 -0.3382 -0.03711 -0.33542 C -0.03386 -0.31273 -0.03685 -0.34074 -0.03464 -0.31829 C -0.03516 -0.30533 -0.03516 -0.29236 -0.03633 -0.2794 C -0.03698 -0.27153 -0.03867 -0.26412 -0.04037 -0.25648 C -0.04089 -0.25394 -0.04206 -0.25185 -0.04271 -0.24931 C -0.0444 -0.24329 -0.04623 -0.23727 -0.04753 -0.23079 C -0.05 -0.21945 -0.05274 -0.2081 -0.05404 -0.1963 L -0.0556 -0.18195 C -0.05534 -0.17292 -0.05547 -0.16389 -0.05482 -0.15486 C -0.05456 -0.15046 -0.04948 -0.13542 -0.04922 -0.13472 C -0.04766 -0.13009 -0.04375 -0.11829 -0.04115 -0.11458 C -0.02852 -0.09676 -0.02643 -0.09167 -0.01446 -0.08588 C -0.00807 -0.08287 -0.00169 -0.07894 0.00482 -0.07732 C 0.01523 -0.075 0.02578 -0.07546 0.03633 -0.07454 C 0.04323 -0.075 0.05026 -0.07454 0.05729 -0.07593 C 0.06081 -0.07662 0.08021 -0.08843 0.0806 -0.08889 C 0.08633 -0.09352 0.09114 -0.10093 0.09674 -0.10602 C 0.09896 -0.10787 0.10117 -0.10949 0.10325 -0.11181 C 0.10495 -0.11389 0.10638 -0.11667 0.10807 -0.11898 C 0.11276 -0.125 0.11745 -0.13102 0.12252 -0.13611 C 0.1289 -0.14236 0.1556 -0.16505 0.16445 -0.16921 C 0.16562 -0.16968 0.16666 -0.16991 0.16771 -0.1706 C 0.18372 -0.18125 0.16133 -0.16783 0.17344 -0.17477 L 0.21041 -0.16482 C 0.2207 -0.16181 0.23086 -0.15787 0.24114 -0.15486 C 0.25781 -0.15 0.31354 -0.13843 0.31849 -0.1375 C 0.32734 -0.13588 0.33633 -0.13472 0.34518 -0.13333 C 0.38633 -0.12708 0.37331 -0.12847 0.40234 -0.12616 C 0.42448 -0.1294 0.44661 -0.13171 0.46849 -0.13611 C 0.47539 -0.1375 0.50273 -0.15556 0.50403 -0.15625 C 0.52135 -0.16574 0.53932 -0.17245 0.55638 -0.18333 C 0.60364 -0.21389 0.53607 -0.17083 0.60325 -0.21065 C 0.62291 -0.22245 0.61693 -0.22685 0.64596 -0.23658 C 0.66706 -0.24352 0.65443 -0.24028 0.68385 -0.24375 C 0.68541 -0.24468 0.68711 -0.24514 0.68867 -0.24653 C 0.69414 -0.25139 0.70065 -0.2581 0.7056 -0.26528 C 0.71028 -0.27176 0.71927 -0.28519 0.71927 -0.28519 C 0.72851 -0.31991 0.72565 -0.30255 0.72903 -0.33681 C 0.72851 -0.34699 0.7289 -0.35718 0.72734 -0.3669 C 0.72591 -0.37616 0.7194 -0.40232 0.71289 -0.40995 C 0.70573 -0.41829 0.69804 -0.425 0.69023 -0.43148 C 0.67591 -0.44352 0.66068 -0.45208 0.64674 -0.46597 L 0.63229 -0.48033 C 0.63164 -0.48171 0.63099 -0.48287 0.6306 -0.48449 C 0.62799 -0.49699 0.62864 -0.5044 0.62982 -0.51898 C 0.63008 -0.52199 0.6306 -0.525 0.63138 -0.52755 C 0.63307 -0.53264 0.63515 -0.53704 0.63711 -0.5419 C 0.63763 -0.54468 0.63802 -0.54769 0.63867 -0.55046 C 0.63958 -0.55394 0.64114 -0.55695 0.64193 -0.56042 C 0.64297 -0.56551 0.64349 -0.57107 0.64427 -0.57616 C 0.64492 -0.59167 0.64765 -0.6037 0.63867 -0.61505 C 0.63242 -0.62269 0.62487 -0.62639 0.61771 -0.63079 C 0.61276 -0.6338 0.60755 -0.63495 0.60234 -0.63658 C 0.58489 -0.64167 0.56745 -0.64607 0.55 -0.65093 L 0.41367 -0.64792 C 0.40104 -0.64676 0.38854 -0.6412 0.37656 -0.63357 C 0.35651 -0.6206 0.36497 -0.62454 0.35156 -0.61921 C 0.34674 -0.61505 0.34179 -0.61111 0.33711 -0.60648 C 0.3345 -0.60394 0.33242 -0.60023 0.32982 -0.59769 C 0.32565 -0.59398 0.32109 -0.59144 0.31693 -0.58773 C 0.31445 -0.58565 0.31224 -0.58218 0.30963 -0.58056 C 0.28125 -0.56204 0.2638 -0.55185 0.23541 -0.5419 C 0.2194 -0.53611 0.19362 -0.53472 0.17982 -0.53333 C 0.16536 -0.53472 0.15078 -0.53472 0.13633 -0.5375 C 0.1332 -0.5382 0.13021 -0.54097 0.12747 -0.54329 C 0.11836 -0.5507 0.11706 -0.55486 0.10885 -0.55903 C 0.10338 -0.56181 0.08997 -0.56806 0.08307 -0.56921 C 0.0737 -0.5706 0.06419 -0.57107 0.05482 -0.57199 L 0.00807 -0.5706 C 0.00052 -0.56921 -0.01758 -0.56134 -0.02656 -0.55185 C -0.03164 -0.54676 -0.03646 -0.54097 -0.04115 -0.53472 C -0.0474 -0.52616 -0.0543 -0.50741 -0.05807 -0.49745 C -0.05964 -0.49329 -0.06107 -0.48912 -0.06211 -0.48449 C -0.06406 -0.47523 -0.06537 -0.46551 -0.06693 -0.45579 C -0.06667 -0.44468 -0.06784 -0.42338 -0.06446 -0.40995 C -0.06341 -0.40556 -0.0625 -0.40046 -0.06042 -0.39699 C -0.05742 -0.39167 -0.05378 -0.3875 -0.05 -0.38426 C -0.04128 -0.37639 -0.02057 -0.37384 -0.01446 -0.37269 C 0.01562 -0.36736 0.03776 -0.3669 0.0694 -0.36551 L 0.21445 -0.35972 C 0.2181 -0.3588 0.22109 -0.35926 0.22344 -0.35255 C 0.22422 -0.35023 0.22396 -0.34699 0.22422 -0.34398 C 0.22304 -0.33727 0.22226 -0.33056 0.22096 -0.32384 C 0.21979 -0.31806 0.21823 -0.3125 0.21693 -0.30671 C 0.21627 -0.30394 0.21588 -0.30093 0.21536 -0.29815 C 0.2138 -0.29051 0.21211 -0.28287 0.21041 -0.27523 C 0.2095 -0.26505 0.2039 -0.23565 0.21367 -0.22778 C 0.22448 -0.21945 0.25911 -0.21505 0.27422 -0.21366 L 0.34114 -0.20787 L 0.45325 -0.21065 C 0.45729 -0.21088 0.46133 -0.21181 0.46536 -0.21366 C 0.48177 -0.22083 0.49844 -0.22778 0.51445 -0.23796 C 0.52148 -0.24236 0.5582 -0.26158 0.57331 -0.27801 C 0.57995 -0.28519 0.58659 -0.29259 0.59271 -0.30093 C 0.59713 -0.30695 0.60963 -0.34097 0.60963 -0.3412 C 0.61159 -0.35347 0.61614 -0.36574 0.61523 -0.37847 C 0.61393 -0.39954 0.61419 -0.42107 0.61133 -0.44144 C 0.61028 -0.44838 0.60664 -0.45324 0.60403 -0.4588 C 0.58229 -0.50394 0.57877 -0.49769 0.53385 -0.53171 C 0.51289 -0.54769 0.47669 -0.57176 0.45078 -0.57917 C 0.40508 -0.5919 0.39153 -0.58958 0.34349 -0.59213 C 0.32226 -0.58542 0.30091 -0.58056 0.27982 -0.57199 C 0.25664 -0.5625 0.23893 -0.54352 0.21771 -0.52477 C 0.20625 -0.50417 0.20351 -0.50162 0.1944 -0.47315 C 0.19088 -0.4625 0.18867 -0.43218 0.18789 -0.42431 C 0.18919 -0.40764 0.18893 -0.39028 0.19193 -0.37408 C 0.19297 -0.36875 0.19622 -0.36505 0.19922 -0.36273 C 0.20742 -0.35625 0.21627 -0.35208 0.225 -0.34838 C 0.24961 -0.3375 0.29088 -0.33519 0.31041 -0.33264 C 0.34401 -0.33495 0.37773 -0.33565 0.41133 -0.33982 C 0.42604 -0.34144 0.43893 -0.34931 0.45156 -0.36273 C 0.45469 -0.36597 0.45703 -0.3713 0.45963 -0.37546 C 0.46081 -0.38333 0.46341 -0.39421 0.45885 -0.40139 C 0.45586 -0.40602 0.4513 -0.40625 0.44752 -0.40857 C 0.43502 -0.40741 0.41849 -0.41134 0.40638 -0.39838 C 0.40065 -0.39236 0.3957 -0.38426 0.39036 -0.37708 C 0.38463 -0.3588 0.37929 -0.34653 0.37825 -0.32546 C 0.37786 -0.31991 0.37799 -0.30324 0.38307 -0.29954 C 0.38711 -0.29653 0.39166 -0.29583 0.39596 -0.29375 C 0.4595 -0.30764 0.46719 -0.29445 0.51041 -0.33542 C 0.51328 -0.3382 0.51536 -0.34306 0.51771 -0.34699 C 0.51966 -0.35556 0.52291 -0.36343 0.52331 -0.37269 C 0.52409 -0.39005 0.52226 -0.40208 0.51445 -0.40995 C 0.47656 -0.44861 0.48112 -0.43171 0.41849 -0.44144 C 0.37578 -0.43056 0.33268 -0.42315 0.29036 -0.40857 C 0.28633 -0.40718 0.28372 -0.4 0.28138 -0.39421 C 0.27747 -0.38403 0.275 -0.37222 0.27174 -0.36111 C 0.27278 -0.34306 0.27252 -0.32454 0.275 -0.30671 C 0.27604 -0.29908 0.2789 -0.2919 0.28229 -0.28658 C 0.28437 -0.28333 0.30573 -0.25857 0.31289 -0.25648 C 0.33021 -0.25139 0.34778 -0.24977 0.36536 -0.24653 C 0.4362 -0.25787 0.42357 -0.24977 0.49518 -0.2882 C 0.52018 -0.30139 0.53138 -0.31134 0.55156 -0.33982 C 0.55403 -0.34306 0.55534 -0.34838 0.55729 -0.35255 C 0.55781 -0.35695 0.56263 -0.38125 0.55963 -0.38982 C 0.54023 -0.44607 0.50208 -0.43796 0.46536 -0.44445 C 0.42252 -0.45185 0.37929 -0.44908 0.33633 -0.45162 C 0.26341 -0.44792 0.2681 -0.45347 0.18229 -0.41574 C 0.17383 -0.41204 0.16666 -0.40232 0.15885 -0.3956 C 0.15403 -0.38519 0.14831 -0.3757 0.1444 -0.36412 C 0.14023 -0.35232 0.14193 -0.32269 0.14349 -0.31389 C 0.1457 -0.30185 0.14974 -0.29097 0.15403 -0.28102 C 0.15612 -0.27593 0.15898 -0.27222 0.16211 -0.26945 C 0.18815 -0.24699 0.19453 -0.25417 0.22825 -0.25093 C 0.28633 -0.26088 0.32331 -0.25347 0.37252 -0.29676 C 0.37956 -0.30278 0.38437 -0.31482 0.39036 -0.32384 C 0.39088 -0.32732 0.39166 -0.33056 0.39193 -0.33403 C 0.39245 -0.34306 0.3931 -0.35208 0.39271 -0.36111 C 0.39258 -0.36435 0.39206 -0.36875 0.39036 -0.36991 C 0.36966 -0.38148 0.34844 -0.38889 0.32734 -0.39838 C 0.2957 -0.39028 0.26354 -0.40579 0.24596 -0.35394 C 0.24323 -0.34607 0.24375 -0.33588 0.24271 -0.32685 C 0.2487 -0.29005 0.24518 -0.28218 0.26536 -0.26366 C 0.26888 -0.26042 0.27344 -0.26181 0.27747 -0.26088 C 0.32929 -0.26829 0.32708 -0.26158 0.36693 -0.2838 C 0.37656 -0.28912 0.40547 -0.30324 0.4194 -0.31968 C 0.42096 -0.32153 0.422 -0.32431 0.42331 -0.32685 C 0.42304 -0.3287 0.4237 -0.33264 0.42252 -0.33264 C 0.39518 -0.33264 0.39948 -0.33658 0.38867 -0.32384 C 0.39062 -0.32894 0.39036 -0.32662 0.39036 -0.33102 L 0.39036 -0.33102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28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2" grpId="4"/>
      <p:bldP spid="3" grpId="0" build="p"/>
      <p:bldP spid="3" grpId="1" build="p"/>
      <p:bldP spid="3" grpId="2" build="p"/>
      <p:bldP spid="3" grpId="3" build="p"/>
      <p:bldP spid="3" grpId="4" build="p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7" grpId="0"/>
      <p:bldP spid="7" grpId="1"/>
      <p:bldP spid="7" grpId="2"/>
      <p:bldP spid="7" grpId="3"/>
      <p:bldP spid="7" grpId="4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Photo Album 9 batch jan 29</Template>
  <TotalTime>13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Impact</vt:lpstr>
      <vt:lpstr>Wingdings</vt:lpstr>
      <vt:lpstr>Wingdings 3</vt:lpstr>
      <vt:lpstr>Ion Boardroom</vt:lpstr>
      <vt:lpstr>Office Theme</vt:lpstr>
      <vt:lpstr>Main Event</vt:lpstr>
      <vt:lpstr>Keonics Computer Centre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Keonics Computer Centre</dc:title>
  <dc:creator>Keonics</dc:creator>
  <cp:lastModifiedBy>Keonics</cp:lastModifiedBy>
  <cp:revision>2</cp:revision>
  <dcterms:created xsi:type="dcterms:W3CDTF">2019-12-05T04:37:14Z</dcterms:created>
  <dcterms:modified xsi:type="dcterms:W3CDTF">2019-12-05T04:50:46Z</dcterms:modified>
</cp:coreProperties>
</file>