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4">
  <p:sldMasterIdLst>
    <p:sldMasterId id="2147483670" r:id="rId1"/>
  </p:sldMasterIdLst>
  <p:notesMasterIdLst>
    <p:notesMasterId r:id="rId25"/>
  </p:notesMasterIdLst>
  <p:sldIdLst>
    <p:sldId id="256" r:id="rId2"/>
    <p:sldId id="257" r:id="rId3"/>
    <p:sldId id="258" r:id="rId4"/>
    <p:sldId id="419" r:id="rId5"/>
    <p:sldId id="421" r:id="rId6"/>
    <p:sldId id="425" r:id="rId7"/>
    <p:sldId id="422" r:id="rId8"/>
    <p:sldId id="431" r:id="rId9"/>
    <p:sldId id="423" r:id="rId10"/>
    <p:sldId id="426" r:id="rId11"/>
    <p:sldId id="427" r:id="rId12"/>
    <p:sldId id="428" r:id="rId13"/>
    <p:sldId id="429" r:id="rId14"/>
    <p:sldId id="430" r:id="rId15"/>
    <p:sldId id="415" r:id="rId16"/>
    <p:sldId id="336" r:id="rId17"/>
    <p:sldId id="416" r:id="rId18"/>
    <p:sldId id="417" r:id="rId19"/>
    <p:sldId id="345" r:id="rId20"/>
    <p:sldId id="418" r:id="rId21"/>
    <p:sldId id="271" r:id="rId22"/>
    <p:sldId id="327" r:id="rId23"/>
    <p:sldId id="308" r:id="rId24"/>
  </p:sldIdLst>
  <p:sldSz cx="9144000" cy="5143500" type="screen16x9"/>
  <p:notesSz cx="6858000" cy="9144000"/>
  <p:embeddedFontLst>
    <p:embeddedFont>
      <p:font typeface="Montserrat" panose="00000500000000000000" pitchFamily="50" charset="0"/>
      <p:regular r:id="rId26"/>
      <p:bold r:id="rId27"/>
      <p:italic r:id="rId28"/>
      <p:boldItalic r:id="rId29"/>
    </p:embeddedFont>
    <p:embeddedFont>
      <p:font typeface="Sarala" panose="020B0604020202020204" charset="0"/>
      <p:regular r:id="rId30"/>
      <p:bold r:id="rId31"/>
    </p:embeddedFont>
    <p:embeddedFont>
      <p:font typeface="Microsoft YaHei" panose="020B0503020204020204" pitchFamily="34" charset="-122"/>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53" d="100"/>
          <a:sy n="53" d="100"/>
        </p:scale>
        <p:origin x="78"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89fcc27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89fcc27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979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1385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2693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3904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291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9299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2538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776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8542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9335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9f5cdb342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e9f5cdb342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45289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13614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9951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5515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5094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948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9784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4307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1563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home"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0"/>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subTitle" idx="1"/>
          </p:nvPr>
        </p:nvSpPr>
        <p:spPr>
          <a:xfrm>
            <a:off x="600663" y="3049987"/>
            <a:ext cx="3771000" cy="41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35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2" name="Google Shape;12;p2"/>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570800" y="980253"/>
            <a:ext cx="3720000" cy="2206500"/>
          </a:xfrm>
          <a:prstGeom prst="rect">
            <a:avLst/>
          </a:prstGeom>
        </p:spPr>
        <p:txBody>
          <a:bodyPr spcFirstLastPara="1" wrap="square" lIns="91425" tIns="91425" rIns="91425" bIns="91425" anchor="b" anchorCtr="0">
            <a:noAutofit/>
          </a:bodyPr>
          <a:lstStyle>
            <a:lvl1pPr lvl="0" rtl="0">
              <a:lnSpc>
                <a:spcPct val="85000"/>
              </a:lnSpc>
              <a:spcBef>
                <a:spcPts val="0"/>
              </a:spcBef>
              <a:spcAft>
                <a:spcPts val="0"/>
              </a:spcAft>
              <a:buSzPts val="5200"/>
              <a:buFont typeface="Sarala"/>
              <a:buNone/>
              <a:defRPr sz="5200"/>
            </a:lvl1pPr>
            <a:lvl2pPr lvl="1" rtl="0">
              <a:lnSpc>
                <a:spcPct val="90000"/>
              </a:lnSpc>
              <a:spcBef>
                <a:spcPts val="0"/>
              </a:spcBef>
              <a:spcAft>
                <a:spcPts val="0"/>
              </a:spcAft>
              <a:buSzPts val="5200"/>
              <a:buNone/>
              <a:defRPr sz="5200"/>
            </a:lvl2pPr>
            <a:lvl3pPr lvl="2" rtl="0">
              <a:lnSpc>
                <a:spcPct val="90000"/>
              </a:lnSpc>
              <a:spcBef>
                <a:spcPts val="0"/>
              </a:spcBef>
              <a:spcAft>
                <a:spcPts val="0"/>
              </a:spcAft>
              <a:buSzPts val="5200"/>
              <a:buNone/>
              <a:defRPr sz="5200"/>
            </a:lvl3pPr>
            <a:lvl4pPr lvl="3" rtl="0">
              <a:lnSpc>
                <a:spcPct val="90000"/>
              </a:lnSpc>
              <a:spcBef>
                <a:spcPts val="0"/>
              </a:spcBef>
              <a:spcAft>
                <a:spcPts val="0"/>
              </a:spcAft>
              <a:buSzPts val="5200"/>
              <a:buNone/>
              <a:defRPr sz="5200"/>
            </a:lvl4pPr>
            <a:lvl5pPr lvl="4" rtl="0">
              <a:lnSpc>
                <a:spcPct val="90000"/>
              </a:lnSpc>
              <a:spcBef>
                <a:spcPts val="0"/>
              </a:spcBef>
              <a:spcAft>
                <a:spcPts val="0"/>
              </a:spcAft>
              <a:buSzPts val="5200"/>
              <a:buNone/>
              <a:defRPr sz="5200"/>
            </a:lvl5pPr>
            <a:lvl6pPr lvl="5" rtl="0">
              <a:lnSpc>
                <a:spcPct val="90000"/>
              </a:lnSpc>
              <a:spcBef>
                <a:spcPts val="0"/>
              </a:spcBef>
              <a:spcAft>
                <a:spcPts val="0"/>
              </a:spcAft>
              <a:buSzPts val="5200"/>
              <a:buNone/>
              <a:defRPr sz="5200"/>
            </a:lvl6pPr>
            <a:lvl7pPr lvl="6" rtl="0">
              <a:lnSpc>
                <a:spcPct val="90000"/>
              </a:lnSpc>
              <a:spcBef>
                <a:spcPts val="0"/>
              </a:spcBef>
              <a:spcAft>
                <a:spcPts val="0"/>
              </a:spcAft>
              <a:buSzPts val="5200"/>
              <a:buNone/>
              <a:defRPr sz="5200"/>
            </a:lvl7pPr>
            <a:lvl8pPr lvl="7" rtl="0">
              <a:lnSpc>
                <a:spcPct val="90000"/>
              </a:lnSpc>
              <a:spcBef>
                <a:spcPts val="0"/>
              </a:spcBef>
              <a:spcAft>
                <a:spcPts val="0"/>
              </a:spcAft>
              <a:buSzPts val="5200"/>
              <a:buNone/>
              <a:defRPr sz="5200"/>
            </a:lvl8pPr>
            <a:lvl9pPr lvl="8" rtl="0">
              <a:lnSpc>
                <a:spcPct val="90000"/>
              </a:lnSpc>
              <a:spcBef>
                <a:spcPts val="0"/>
              </a:spcBef>
              <a:spcAft>
                <a:spcPts val="0"/>
              </a:spcAft>
              <a:buSzPts val="5200"/>
              <a:buNone/>
              <a:defRPr sz="5200"/>
            </a:lvl9pPr>
          </a:lstStyle>
          <a:p>
            <a:endParaRPr/>
          </a:p>
        </p:txBody>
      </p:sp>
      <p:sp>
        <p:nvSpPr>
          <p:cNvPr id="14" name="Google Shape;14;p2"/>
          <p:cNvSpPr/>
          <p:nvPr/>
        </p:nvSpPr>
        <p:spPr>
          <a:xfrm>
            <a:off x="125" y="4063975"/>
            <a:ext cx="2175600" cy="7236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13225" y="0"/>
            <a:ext cx="41784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53800" y="4787100"/>
            <a:ext cx="22905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1"/>
        <p:cNvGrpSpPr/>
        <p:nvPr/>
      </p:nvGrpSpPr>
      <p:grpSpPr>
        <a:xfrm>
          <a:off x="0" y="0"/>
          <a:ext cx="0" cy="0"/>
          <a:chOff x="0" y="0"/>
          <a:chExt cx="0" cy="0"/>
        </a:xfrm>
      </p:grpSpPr>
      <p:sp>
        <p:nvSpPr>
          <p:cNvPr id="72" name="Google Shape;72;p11"/>
          <p:cNvSpPr txBox="1">
            <a:spLocks noGrp="1"/>
          </p:cNvSpPr>
          <p:nvPr>
            <p:ph type="title" hasCustomPrompt="1"/>
          </p:nvPr>
        </p:nvSpPr>
        <p:spPr>
          <a:xfrm>
            <a:off x="1946840" y="1774892"/>
            <a:ext cx="6619800" cy="1449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8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3" name="Google Shape;73;p11"/>
          <p:cNvSpPr txBox="1">
            <a:spLocks noGrp="1"/>
          </p:cNvSpPr>
          <p:nvPr>
            <p:ph type="body" idx="1"/>
          </p:nvPr>
        </p:nvSpPr>
        <p:spPr>
          <a:xfrm>
            <a:off x="1900825" y="3105792"/>
            <a:ext cx="6619800" cy="375300"/>
          </a:xfrm>
          <a:prstGeom prst="rect">
            <a:avLst/>
          </a:prstGeom>
        </p:spPr>
        <p:txBody>
          <a:bodyPr spcFirstLastPara="1" wrap="square" lIns="91425" tIns="91425" rIns="91425" bIns="91425" anchor="t" anchorCtr="0">
            <a:noAutofit/>
          </a:bodyPr>
          <a:lstStyle>
            <a:lvl1pPr marL="457200" lvl="0" indent="-317500" algn="r" rtl="0">
              <a:spcBef>
                <a:spcPts val="0"/>
              </a:spcBef>
              <a:spcAft>
                <a:spcPts val="0"/>
              </a:spcAft>
              <a:buSzPts val="1400"/>
              <a:buChar char="●"/>
              <a:defRPr/>
            </a:lvl1pPr>
            <a:lvl2pPr marL="914400" lvl="1" indent="-342900" algn="ctr" rtl="0">
              <a:spcBef>
                <a:spcPts val="1600"/>
              </a:spcBef>
              <a:spcAft>
                <a:spcPts val="0"/>
              </a:spcAft>
              <a:buSzPts val="1800"/>
              <a:buChar char="○"/>
              <a:defRPr sz="1800"/>
            </a:lvl2pPr>
            <a:lvl3pPr marL="1371600" lvl="2" indent="-342900" algn="ctr" rtl="0">
              <a:spcBef>
                <a:spcPts val="1600"/>
              </a:spcBef>
              <a:spcAft>
                <a:spcPts val="0"/>
              </a:spcAft>
              <a:buSzPts val="1800"/>
              <a:buChar char="■"/>
              <a:defRPr sz="1800"/>
            </a:lvl3pPr>
            <a:lvl4pPr marL="1828800" lvl="3" indent="-342900" algn="ctr" rtl="0">
              <a:spcBef>
                <a:spcPts val="1600"/>
              </a:spcBef>
              <a:spcAft>
                <a:spcPts val="0"/>
              </a:spcAft>
              <a:buSzPts val="1800"/>
              <a:buChar char="●"/>
              <a:defRPr sz="1800"/>
            </a:lvl4pPr>
            <a:lvl5pPr marL="2286000" lvl="4" indent="-342900" algn="ctr" rtl="0">
              <a:spcBef>
                <a:spcPts val="1600"/>
              </a:spcBef>
              <a:spcAft>
                <a:spcPts val="0"/>
              </a:spcAft>
              <a:buSzPts val="1800"/>
              <a:buChar char="○"/>
              <a:defRPr sz="1800"/>
            </a:lvl5pPr>
            <a:lvl6pPr marL="2743200" lvl="5" indent="-342900" algn="ctr" rtl="0">
              <a:spcBef>
                <a:spcPts val="1600"/>
              </a:spcBef>
              <a:spcAft>
                <a:spcPts val="0"/>
              </a:spcAft>
              <a:buSzPts val="1800"/>
              <a:buChar char="■"/>
              <a:defRPr sz="1800"/>
            </a:lvl6pPr>
            <a:lvl7pPr marL="3200400" lvl="6" indent="-342900" algn="ctr" rtl="0">
              <a:spcBef>
                <a:spcPts val="1600"/>
              </a:spcBef>
              <a:spcAft>
                <a:spcPts val="0"/>
              </a:spcAft>
              <a:buSzPts val="1800"/>
              <a:buChar char="●"/>
              <a:defRPr sz="1800"/>
            </a:lvl7pPr>
            <a:lvl8pPr marL="3657600" lvl="7" indent="-342900" algn="ctr" rtl="0">
              <a:spcBef>
                <a:spcPts val="1600"/>
              </a:spcBef>
              <a:spcAft>
                <a:spcPts val="0"/>
              </a:spcAft>
              <a:buSzPts val="1800"/>
              <a:buChar char="○"/>
              <a:defRPr sz="1800"/>
            </a:lvl8pPr>
            <a:lvl9pPr marL="4114800" lvl="8" indent="-342900" algn="ctr" rtl="0">
              <a:spcBef>
                <a:spcPts val="1600"/>
              </a:spcBef>
              <a:spcAft>
                <a:spcPts val="1600"/>
              </a:spcAft>
              <a:buSzPts val="1800"/>
              <a:buChar char="■"/>
              <a:defRPr sz="1800"/>
            </a:lvl9pPr>
          </a:lstStyle>
          <a:p>
            <a:endParaRPr/>
          </a:p>
        </p:txBody>
      </p:sp>
      <p:sp>
        <p:nvSpPr>
          <p:cNvPr id="74" name="Google Shape;74;p11"/>
          <p:cNvSpPr/>
          <p:nvPr/>
        </p:nvSpPr>
        <p:spPr>
          <a:xfrm>
            <a:off x="4572000" y="-10600"/>
            <a:ext cx="4572000" cy="729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a:off x="4572000" y="4415325"/>
            <a:ext cx="4572000" cy="729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a:off x="6853800" y="4807300"/>
            <a:ext cx="2290200" cy="3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sp>
        <p:nvSpPr>
          <p:cNvPr id="79" name="Google Shape;79;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hree Columns">
  <p:cSld name="SECTION_TITLE_AND_DESCRIPTION_1_1">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81365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6" name="Google Shape;106;p14"/>
          <p:cNvSpPr txBox="1">
            <a:spLocks noGrp="1"/>
          </p:cNvSpPr>
          <p:nvPr>
            <p:ph type="subTitle" idx="1"/>
          </p:nvPr>
        </p:nvSpPr>
        <p:spPr>
          <a:xfrm>
            <a:off x="81365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7" name="Google Shape;107;p14"/>
          <p:cNvSpPr txBox="1">
            <a:spLocks noGrp="1"/>
          </p:cNvSpPr>
          <p:nvPr>
            <p:ph type="title" idx="2"/>
          </p:nvPr>
        </p:nvSpPr>
        <p:spPr>
          <a:xfrm>
            <a:off x="337170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8" name="Google Shape;108;p14"/>
          <p:cNvSpPr txBox="1">
            <a:spLocks noGrp="1"/>
          </p:cNvSpPr>
          <p:nvPr>
            <p:ph type="subTitle" idx="3"/>
          </p:nvPr>
        </p:nvSpPr>
        <p:spPr>
          <a:xfrm>
            <a:off x="337170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9" name="Google Shape;109;p14"/>
          <p:cNvSpPr txBox="1">
            <a:spLocks noGrp="1"/>
          </p:cNvSpPr>
          <p:nvPr>
            <p:ph type="title" idx="4"/>
          </p:nvPr>
        </p:nvSpPr>
        <p:spPr>
          <a:xfrm>
            <a:off x="592975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0" name="Google Shape;110;p14"/>
          <p:cNvSpPr txBox="1">
            <a:spLocks noGrp="1"/>
          </p:cNvSpPr>
          <p:nvPr>
            <p:ph type="subTitle" idx="5"/>
          </p:nvPr>
        </p:nvSpPr>
        <p:spPr>
          <a:xfrm>
            <a:off x="592975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1" name="Google Shape;111;p14"/>
          <p:cNvSpPr/>
          <p:nvPr/>
        </p:nvSpPr>
        <p:spPr>
          <a:xfrm>
            <a:off x="0" y="4419900"/>
            <a:ext cx="91440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txBox="1">
            <a:spLocks noGrp="1"/>
          </p:cNvSpPr>
          <p:nvPr>
            <p:ph type="title" idx="6"/>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13" name="Google Shape;113;p14"/>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SECTION_TITLE_AND_DESCRIPTION_1_1_1">
    <p:spTree>
      <p:nvGrpSpPr>
        <p:cNvPr id="1" name="Shape 115"/>
        <p:cNvGrpSpPr/>
        <p:nvPr/>
      </p:nvGrpSpPr>
      <p:grpSpPr>
        <a:xfrm>
          <a:off x="0" y="0"/>
          <a:ext cx="0" cy="0"/>
          <a:chOff x="0" y="0"/>
          <a:chExt cx="0" cy="0"/>
        </a:xfrm>
      </p:grpSpPr>
      <p:sp>
        <p:nvSpPr>
          <p:cNvPr id="116" name="Google Shape;116;p15"/>
          <p:cNvSpPr/>
          <p:nvPr/>
        </p:nvSpPr>
        <p:spPr>
          <a:xfrm>
            <a:off x="712175" y="3051975"/>
            <a:ext cx="7730400" cy="358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5300" y="0"/>
            <a:ext cx="91440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5300" y="4416875"/>
            <a:ext cx="9144000" cy="767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txBox="1">
            <a:spLocks noGrp="1"/>
          </p:cNvSpPr>
          <p:nvPr>
            <p:ph type="title"/>
          </p:nvPr>
        </p:nvSpPr>
        <p:spPr>
          <a:xfrm>
            <a:off x="3277050" y="3007434"/>
            <a:ext cx="2589900" cy="44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solidFill>
                  <a:schemeClr val="dk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20" name="Google Shape;120;p15"/>
          <p:cNvSpPr txBox="1">
            <a:spLocks noGrp="1"/>
          </p:cNvSpPr>
          <p:nvPr>
            <p:ph type="subTitle" idx="1"/>
          </p:nvPr>
        </p:nvSpPr>
        <p:spPr>
          <a:xfrm>
            <a:off x="1551975" y="1688475"/>
            <a:ext cx="6040200" cy="144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200"/>
              <a:buNone/>
              <a:defRPr sz="2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1" name="Google Shape;121;p15"/>
          <p:cNvSpPr/>
          <p:nvPr/>
        </p:nvSpPr>
        <p:spPr>
          <a:xfrm>
            <a:off x="7592175" y="4775700"/>
            <a:ext cx="1557000" cy="36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5300" y="541150"/>
            <a:ext cx="7068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of text 1">
  <p:cSld name="TITLE_ONLY_1">
    <p:spTree>
      <p:nvGrpSpPr>
        <p:cNvPr id="1" name="Shape 124"/>
        <p:cNvGrpSpPr/>
        <p:nvPr/>
      </p:nvGrpSpPr>
      <p:grpSpPr>
        <a:xfrm>
          <a:off x="0" y="0"/>
          <a:ext cx="0" cy="0"/>
          <a:chOff x="0" y="0"/>
          <a:chExt cx="0" cy="0"/>
        </a:xfrm>
      </p:grpSpPr>
      <p:sp>
        <p:nvSpPr>
          <p:cNvPr id="125" name="Google Shape;125;p16"/>
          <p:cNvSpPr/>
          <p:nvPr/>
        </p:nvSpPr>
        <p:spPr>
          <a:xfrm>
            <a:off x="4470525" y="3701400"/>
            <a:ext cx="4673400" cy="94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5111875" y="0"/>
            <a:ext cx="40320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txBox="1">
            <a:spLocks noGrp="1"/>
          </p:cNvSpPr>
          <p:nvPr>
            <p:ph type="title"/>
          </p:nvPr>
        </p:nvSpPr>
        <p:spPr>
          <a:xfrm>
            <a:off x="5462775" y="1331400"/>
            <a:ext cx="2320800" cy="1262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28" name="Google Shape;128;p16"/>
          <p:cNvSpPr txBox="1">
            <a:spLocks noGrp="1"/>
          </p:cNvSpPr>
          <p:nvPr>
            <p:ph type="subTitle" idx="1"/>
          </p:nvPr>
        </p:nvSpPr>
        <p:spPr>
          <a:xfrm>
            <a:off x="5449675" y="2549700"/>
            <a:ext cx="2346900" cy="12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16"/>
          <p:cNvSpPr/>
          <p:nvPr/>
        </p:nvSpPr>
        <p:spPr>
          <a:xfrm>
            <a:off x="0" y="0"/>
            <a:ext cx="713100" cy="71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0" y="4786500"/>
            <a:ext cx="14919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of text 2">
  <p:cSld name="TITLE_ONLY_1_1">
    <p:spTree>
      <p:nvGrpSpPr>
        <p:cNvPr id="1" name="Shape 132"/>
        <p:cNvGrpSpPr/>
        <p:nvPr/>
      </p:nvGrpSpPr>
      <p:grpSpPr>
        <a:xfrm>
          <a:off x="0" y="0"/>
          <a:ext cx="0" cy="0"/>
          <a:chOff x="0" y="0"/>
          <a:chExt cx="0" cy="0"/>
        </a:xfrm>
      </p:grpSpPr>
      <p:sp>
        <p:nvSpPr>
          <p:cNvPr id="133" name="Google Shape;133;p17"/>
          <p:cNvSpPr/>
          <p:nvPr/>
        </p:nvSpPr>
        <p:spPr>
          <a:xfrm flipH="1">
            <a:off x="0" y="3701400"/>
            <a:ext cx="4518600" cy="94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flipH="1">
            <a:off x="50" y="0"/>
            <a:ext cx="40320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flipH="1">
            <a:off x="8430825" y="0"/>
            <a:ext cx="713100" cy="71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flipH="1">
            <a:off x="7652025" y="4786500"/>
            <a:ext cx="14919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txBox="1">
            <a:spLocks noGrp="1"/>
          </p:cNvSpPr>
          <p:nvPr>
            <p:ph type="title"/>
          </p:nvPr>
        </p:nvSpPr>
        <p:spPr>
          <a:xfrm>
            <a:off x="1312150" y="1331500"/>
            <a:ext cx="2417400" cy="1262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38" name="Google Shape;138;p17"/>
          <p:cNvSpPr txBox="1">
            <a:spLocks noGrp="1"/>
          </p:cNvSpPr>
          <p:nvPr>
            <p:ph type="subTitle" idx="1"/>
          </p:nvPr>
        </p:nvSpPr>
        <p:spPr>
          <a:xfrm>
            <a:off x="1332300" y="2549613"/>
            <a:ext cx="2376900" cy="12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wo Columns">
  <p:cSld name="SECTION_TITLE_AND_DESCRIPTION_1_1_2">
    <p:spTree>
      <p:nvGrpSpPr>
        <p:cNvPr id="1" name="Shape 140"/>
        <p:cNvGrpSpPr/>
        <p:nvPr/>
      </p:nvGrpSpPr>
      <p:grpSpPr>
        <a:xfrm>
          <a:off x="0" y="0"/>
          <a:ext cx="0" cy="0"/>
          <a:chOff x="0" y="0"/>
          <a:chExt cx="0" cy="0"/>
        </a:xfrm>
      </p:grpSpPr>
      <p:sp>
        <p:nvSpPr>
          <p:cNvPr id="141" name="Google Shape;141;p18"/>
          <p:cNvSpPr/>
          <p:nvPr/>
        </p:nvSpPr>
        <p:spPr>
          <a:xfrm>
            <a:off x="712550" y="2307375"/>
            <a:ext cx="3141300" cy="283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5289448" y="2307375"/>
            <a:ext cx="3141300" cy="283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txBox="1">
            <a:spLocks noGrp="1"/>
          </p:cNvSpPr>
          <p:nvPr>
            <p:ph type="title"/>
          </p:nvPr>
        </p:nvSpPr>
        <p:spPr>
          <a:xfrm>
            <a:off x="1082306" y="2838793"/>
            <a:ext cx="24006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4" name="Google Shape;144;p18"/>
          <p:cNvSpPr txBox="1">
            <a:spLocks noGrp="1"/>
          </p:cNvSpPr>
          <p:nvPr>
            <p:ph type="subTitle" idx="1"/>
          </p:nvPr>
        </p:nvSpPr>
        <p:spPr>
          <a:xfrm>
            <a:off x="1082306" y="3333294"/>
            <a:ext cx="24006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5" name="Google Shape;145;p18"/>
          <p:cNvSpPr txBox="1">
            <a:spLocks noGrp="1"/>
          </p:cNvSpPr>
          <p:nvPr>
            <p:ph type="title" idx="2"/>
          </p:nvPr>
        </p:nvSpPr>
        <p:spPr>
          <a:xfrm>
            <a:off x="5653500" y="2838793"/>
            <a:ext cx="24006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6" name="Google Shape;146;p18"/>
          <p:cNvSpPr txBox="1">
            <a:spLocks noGrp="1"/>
          </p:cNvSpPr>
          <p:nvPr>
            <p:ph type="subTitle" idx="3"/>
          </p:nvPr>
        </p:nvSpPr>
        <p:spPr>
          <a:xfrm>
            <a:off x="5653500" y="3333294"/>
            <a:ext cx="24006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7" name="Google Shape;147;p18"/>
          <p:cNvSpPr txBox="1">
            <a:spLocks noGrp="1"/>
          </p:cNvSpPr>
          <p:nvPr>
            <p:ph type="title" idx="4"/>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48" name="Google Shape;148;p18"/>
          <p:cNvSpPr/>
          <p:nvPr/>
        </p:nvSpPr>
        <p:spPr>
          <a:xfrm>
            <a:off x="0" y="4772325"/>
            <a:ext cx="9144000" cy="3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flipH="1">
            <a:off x="8433163" y="0"/>
            <a:ext cx="7077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flipH="1">
            <a:off x="3088" y="0"/>
            <a:ext cx="7077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Four Columns ">
  <p:cSld name="SECTION_TITLE_AND_DESCRIPTION_1_1_3">
    <p:spTree>
      <p:nvGrpSpPr>
        <p:cNvPr id="1" name="Shape 152"/>
        <p:cNvGrpSpPr/>
        <p:nvPr/>
      </p:nvGrpSpPr>
      <p:grpSpPr>
        <a:xfrm>
          <a:off x="0" y="0"/>
          <a:ext cx="0" cy="0"/>
          <a:chOff x="0" y="0"/>
          <a:chExt cx="0" cy="0"/>
        </a:xfrm>
      </p:grpSpPr>
      <p:sp>
        <p:nvSpPr>
          <p:cNvPr id="153" name="Google Shape;153;p19"/>
          <p:cNvSpPr txBox="1">
            <a:spLocks noGrp="1"/>
          </p:cNvSpPr>
          <p:nvPr>
            <p:ph type="title"/>
          </p:nvPr>
        </p:nvSpPr>
        <p:spPr>
          <a:xfrm>
            <a:off x="923550" y="2104063"/>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4" name="Google Shape;154;p19"/>
          <p:cNvSpPr txBox="1">
            <a:spLocks noGrp="1"/>
          </p:cNvSpPr>
          <p:nvPr>
            <p:ph type="subTitle" idx="1"/>
          </p:nvPr>
        </p:nvSpPr>
        <p:spPr>
          <a:xfrm>
            <a:off x="923550" y="2475136"/>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5" name="Google Shape;155;p19"/>
          <p:cNvSpPr txBox="1">
            <a:spLocks noGrp="1"/>
          </p:cNvSpPr>
          <p:nvPr>
            <p:ph type="title" idx="2"/>
          </p:nvPr>
        </p:nvSpPr>
        <p:spPr>
          <a:xfrm>
            <a:off x="923550" y="3506341"/>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6" name="Google Shape;156;p19"/>
          <p:cNvSpPr txBox="1">
            <a:spLocks noGrp="1"/>
          </p:cNvSpPr>
          <p:nvPr>
            <p:ph type="subTitle" idx="3"/>
          </p:nvPr>
        </p:nvSpPr>
        <p:spPr>
          <a:xfrm>
            <a:off x="923550" y="3877413"/>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7" name="Google Shape;157;p19"/>
          <p:cNvSpPr txBox="1">
            <a:spLocks noGrp="1"/>
          </p:cNvSpPr>
          <p:nvPr>
            <p:ph type="title" idx="4"/>
          </p:nvPr>
        </p:nvSpPr>
        <p:spPr>
          <a:xfrm>
            <a:off x="6029625" y="210406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8" name="Google Shape;158;p19"/>
          <p:cNvSpPr txBox="1">
            <a:spLocks noGrp="1"/>
          </p:cNvSpPr>
          <p:nvPr>
            <p:ph type="subTitle" idx="5"/>
          </p:nvPr>
        </p:nvSpPr>
        <p:spPr>
          <a:xfrm>
            <a:off x="6029625" y="2475137"/>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9" name="Google Shape;159;p19"/>
          <p:cNvSpPr txBox="1">
            <a:spLocks noGrp="1"/>
          </p:cNvSpPr>
          <p:nvPr>
            <p:ph type="title" idx="6"/>
          </p:nvPr>
        </p:nvSpPr>
        <p:spPr>
          <a:xfrm>
            <a:off x="6029625" y="350634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0" name="Google Shape;160;p19"/>
          <p:cNvSpPr txBox="1">
            <a:spLocks noGrp="1"/>
          </p:cNvSpPr>
          <p:nvPr>
            <p:ph type="subTitle" idx="7"/>
          </p:nvPr>
        </p:nvSpPr>
        <p:spPr>
          <a:xfrm>
            <a:off x="6029625" y="3877414"/>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1" name="Google Shape;161;p19"/>
          <p:cNvSpPr txBox="1">
            <a:spLocks noGrp="1"/>
          </p:cNvSpPr>
          <p:nvPr>
            <p:ph type="title" idx="8"/>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62" name="Google Shape;162;p19"/>
          <p:cNvSpPr/>
          <p:nvPr/>
        </p:nvSpPr>
        <p:spPr>
          <a:xfrm>
            <a:off x="5575" y="-5125"/>
            <a:ext cx="707700" cy="145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8435675" y="719350"/>
            <a:ext cx="707700" cy="145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5575" y="4783500"/>
            <a:ext cx="707700" cy="360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ly Title 1">
  <p:cSld name="SECTION_TITLE_AND_DESCRIPTION_1_1_4">
    <p:spTree>
      <p:nvGrpSpPr>
        <p:cNvPr id="1" name="Shape 166"/>
        <p:cNvGrpSpPr/>
        <p:nvPr/>
      </p:nvGrpSpPr>
      <p:grpSpPr>
        <a:xfrm>
          <a:off x="0" y="0"/>
          <a:ext cx="0" cy="0"/>
          <a:chOff x="0" y="0"/>
          <a:chExt cx="0" cy="0"/>
        </a:xfrm>
      </p:grpSpPr>
      <p:sp>
        <p:nvSpPr>
          <p:cNvPr id="167" name="Google Shape;167;p20"/>
          <p:cNvSpPr/>
          <p:nvPr/>
        </p:nvSpPr>
        <p:spPr>
          <a:xfrm>
            <a:off x="0" y="4776850"/>
            <a:ext cx="9144000" cy="36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69" name="Google Shape;169;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ly Title 2">
  <p:cSld name="SECTION_TITLE_AND_DESCRIPTION_1_1_4_2">
    <p:spTree>
      <p:nvGrpSpPr>
        <p:cNvPr id="1" name="Shape 170"/>
        <p:cNvGrpSpPr/>
        <p:nvPr/>
      </p:nvGrpSpPr>
      <p:grpSpPr>
        <a:xfrm>
          <a:off x="0" y="0"/>
          <a:ext cx="0" cy="0"/>
          <a:chOff x="0" y="0"/>
          <a:chExt cx="0" cy="0"/>
        </a:xfrm>
      </p:grpSpPr>
      <p:sp>
        <p:nvSpPr>
          <p:cNvPr id="171" name="Google Shape;171;p21"/>
          <p:cNvSpPr/>
          <p:nvPr/>
        </p:nvSpPr>
        <p:spPr>
          <a:xfrm>
            <a:off x="0" y="719350"/>
            <a:ext cx="713100" cy="4419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1"/>
          <p:cNvSpPr/>
          <p:nvPr/>
        </p:nvSpPr>
        <p:spPr>
          <a:xfrm>
            <a:off x="8430775" y="2571750"/>
            <a:ext cx="713100" cy="256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1"/>
          <p:cNvSpPr/>
          <p:nvPr/>
        </p:nvSpPr>
        <p:spPr>
          <a:xfrm>
            <a:off x="8430775" y="-1600"/>
            <a:ext cx="713100" cy="720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1"/>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75" name="Google Shape;175;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a:off x="4573925" y="350"/>
            <a:ext cx="457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4836250" y="2931900"/>
            <a:ext cx="4035300" cy="6621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Clr>
                <a:schemeClr val="lt1"/>
              </a:buClr>
              <a:buSzPts val="3200"/>
              <a:buNone/>
              <a:defRPr sz="4300">
                <a:solidFill>
                  <a:schemeClr val="lt1"/>
                </a:solidFill>
              </a:defRPr>
            </a:lvl1pPr>
            <a:lvl2pPr lvl="1" algn="ctr" rtl="0">
              <a:lnSpc>
                <a:spcPct val="80000"/>
              </a:lnSpc>
              <a:spcBef>
                <a:spcPts val="0"/>
              </a:spcBef>
              <a:spcAft>
                <a:spcPts val="0"/>
              </a:spcAft>
              <a:buSzPts val="3600"/>
              <a:buNone/>
              <a:defRPr sz="3600"/>
            </a:lvl2pPr>
            <a:lvl3pPr lvl="2" algn="ctr" rtl="0">
              <a:lnSpc>
                <a:spcPct val="80000"/>
              </a:lnSpc>
              <a:spcBef>
                <a:spcPts val="0"/>
              </a:spcBef>
              <a:spcAft>
                <a:spcPts val="0"/>
              </a:spcAft>
              <a:buSzPts val="3600"/>
              <a:buNone/>
              <a:defRPr sz="3600"/>
            </a:lvl3pPr>
            <a:lvl4pPr lvl="3" algn="ctr" rtl="0">
              <a:lnSpc>
                <a:spcPct val="80000"/>
              </a:lnSpc>
              <a:spcBef>
                <a:spcPts val="0"/>
              </a:spcBef>
              <a:spcAft>
                <a:spcPts val="0"/>
              </a:spcAft>
              <a:buSzPts val="3600"/>
              <a:buNone/>
              <a:defRPr sz="3600"/>
            </a:lvl4pPr>
            <a:lvl5pPr lvl="4" algn="ctr" rtl="0">
              <a:lnSpc>
                <a:spcPct val="80000"/>
              </a:lnSpc>
              <a:spcBef>
                <a:spcPts val="0"/>
              </a:spcBef>
              <a:spcAft>
                <a:spcPts val="0"/>
              </a:spcAft>
              <a:buSzPts val="3600"/>
              <a:buNone/>
              <a:defRPr sz="3600"/>
            </a:lvl5pPr>
            <a:lvl6pPr lvl="5" algn="ctr" rtl="0">
              <a:lnSpc>
                <a:spcPct val="80000"/>
              </a:lnSpc>
              <a:spcBef>
                <a:spcPts val="0"/>
              </a:spcBef>
              <a:spcAft>
                <a:spcPts val="0"/>
              </a:spcAft>
              <a:buSzPts val="3600"/>
              <a:buNone/>
              <a:defRPr sz="3600"/>
            </a:lvl6pPr>
            <a:lvl7pPr lvl="6" algn="ctr" rtl="0">
              <a:lnSpc>
                <a:spcPct val="80000"/>
              </a:lnSpc>
              <a:spcBef>
                <a:spcPts val="0"/>
              </a:spcBef>
              <a:spcAft>
                <a:spcPts val="0"/>
              </a:spcAft>
              <a:buSzPts val="3600"/>
              <a:buNone/>
              <a:defRPr sz="3600"/>
            </a:lvl7pPr>
            <a:lvl8pPr lvl="7" algn="ctr" rtl="0">
              <a:lnSpc>
                <a:spcPct val="80000"/>
              </a:lnSpc>
              <a:spcBef>
                <a:spcPts val="0"/>
              </a:spcBef>
              <a:spcAft>
                <a:spcPts val="0"/>
              </a:spcAft>
              <a:buSzPts val="3600"/>
              <a:buNone/>
              <a:defRPr sz="3600"/>
            </a:lvl8pPr>
            <a:lvl9pPr lvl="8" algn="ctr" rtl="0">
              <a:lnSpc>
                <a:spcPct val="80000"/>
              </a:lnSpc>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5786125" y="956698"/>
            <a:ext cx="2135400" cy="197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12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2" name="Google Shape;22;p3"/>
          <p:cNvSpPr txBox="1">
            <a:spLocks noGrp="1"/>
          </p:cNvSpPr>
          <p:nvPr>
            <p:ph type="subTitle" idx="1"/>
          </p:nvPr>
        </p:nvSpPr>
        <p:spPr>
          <a:xfrm>
            <a:off x="5277425" y="3594000"/>
            <a:ext cx="3152700" cy="59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3" name="Google Shape;23;p3"/>
          <p:cNvSpPr/>
          <p:nvPr/>
        </p:nvSpPr>
        <p:spPr>
          <a:xfrm>
            <a:off x="-10850" y="-5125"/>
            <a:ext cx="7242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6853800" y="4776850"/>
            <a:ext cx="2300400" cy="363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0850" y="4776850"/>
            <a:ext cx="724200" cy="36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ix Columns">
  <p:cSld name="SECTION_TITLE_AND_DESCRIPTION_1_2">
    <p:spTree>
      <p:nvGrpSpPr>
        <p:cNvPr id="1" name="Shape 176"/>
        <p:cNvGrpSpPr/>
        <p:nvPr/>
      </p:nvGrpSpPr>
      <p:grpSpPr>
        <a:xfrm>
          <a:off x="0" y="0"/>
          <a:ext cx="0" cy="0"/>
          <a:chOff x="0" y="0"/>
          <a:chExt cx="0" cy="0"/>
        </a:xfrm>
      </p:grpSpPr>
      <p:sp>
        <p:nvSpPr>
          <p:cNvPr id="177" name="Google Shape;177;p22"/>
          <p:cNvSpPr/>
          <p:nvPr/>
        </p:nvSpPr>
        <p:spPr>
          <a:xfrm>
            <a:off x="5300" y="2162570"/>
            <a:ext cx="9133500" cy="447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5300" y="3502195"/>
            <a:ext cx="9133500" cy="447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5300" y="0"/>
            <a:ext cx="9133500" cy="175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txBox="1">
            <a:spLocks noGrp="1"/>
          </p:cNvSpPr>
          <p:nvPr>
            <p:ph type="title"/>
          </p:nvPr>
        </p:nvSpPr>
        <p:spPr>
          <a:xfrm>
            <a:off x="98630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1" name="Google Shape;181;p22"/>
          <p:cNvSpPr txBox="1">
            <a:spLocks noGrp="1"/>
          </p:cNvSpPr>
          <p:nvPr>
            <p:ph type="subTitle" idx="1"/>
          </p:nvPr>
        </p:nvSpPr>
        <p:spPr>
          <a:xfrm>
            <a:off x="81365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2" name="Google Shape;182;p22"/>
          <p:cNvSpPr txBox="1">
            <a:spLocks noGrp="1"/>
          </p:cNvSpPr>
          <p:nvPr>
            <p:ph type="title" idx="2"/>
          </p:nvPr>
        </p:nvSpPr>
        <p:spPr>
          <a:xfrm>
            <a:off x="354435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3" name="Google Shape;183;p22"/>
          <p:cNvSpPr txBox="1">
            <a:spLocks noGrp="1"/>
          </p:cNvSpPr>
          <p:nvPr>
            <p:ph type="subTitle" idx="3"/>
          </p:nvPr>
        </p:nvSpPr>
        <p:spPr>
          <a:xfrm>
            <a:off x="337170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4" name="Google Shape;184;p22"/>
          <p:cNvSpPr txBox="1">
            <a:spLocks noGrp="1"/>
          </p:cNvSpPr>
          <p:nvPr>
            <p:ph type="title" idx="4"/>
          </p:nvPr>
        </p:nvSpPr>
        <p:spPr>
          <a:xfrm>
            <a:off x="610240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5" name="Google Shape;185;p22"/>
          <p:cNvSpPr txBox="1">
            <a:spLocks noGrp="1"/>
          </p:cNvSpPr>
          <p:nvPr>
            <p:ph type="subTitle" idx="5"/>
          </p:nvPr>
        </p:nvSpPr>
        <p:spPr>
          <a:xfrm>
            <a:off x="592975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6" name="Google Shape;186;p22"/>
          <p:cNvSpPr txBox="1">
            <a:spLocks noGrp="1"/>
          </p:cNvSpPr>
          <p:nvPr>
            <p:ph type="title" idx="6"/>
          </p:nvPr>
        </p:nvSpPr>
        <p:spPr>
          <a:xfrm>
            <a:off x="98630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7" name="Google Shape;187;p22"/>
          <p:cNvSpPr txBox="1">
            <a:spLocks noGrp="1"/>
          </p:cNvSpPr>
          <p:nvPr>
            <p:ph type="subTitle" idx="7"/>
          </p:nvPr>
        </p:nvSpPr>
        <p:spPr>
          <a:xfrm>
            <a:off x="81365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8" name="Google Shape;188;p22"/>
          <p:cNvSpPr txBox="1">
            <a:spLocks noGrp="1"/>
          </p:cNvSpPr>
          <p:nvPr>
            <p:ph type="title" idx="8"/>
          </p:nvPr>
        </p:nvSpPr>
        <p:spPr>
          <a:xfrm>
            <a:off x="354435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9" name="Google Shape;189;p22"/>
          <p:cNvSpPr txBox="1">
            <a:spLocks noGrp="1"/>
          </p:cNvSpPr>
          <p:nvPr>
            <p:ph type="subTitle" idx="9"/>
          </p:nvPr>
        </p:nvSpPr>
        <p:spPr>
          <a:xfrm>
            <a:off x="337170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0" name="Google Shape;190;p22"/>
          <p:cNvSpPr txBox="1">
            <a:spLocks noGrp="1"/>
          </p:cNvSpPr>
          <p:nvPr>
            <p:ph type="title" idx="13"/>
          </p:nvPr>
        </p:nvSpPr>
        <p:spPr>
          <a:xfrm>
            <a:off x="610240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1" name="Google Shape;191;p22"/>
          <p:cNvSpPr txBox="1">
            <a:spLocks noGrp="1"/>
          </p:cNvSpPr>
          <p:nvPr>
            <p:ph type="subTitle" idx="14"/>
          </p:nvPr>
        </p:nvSpPr>
        <p:spPr>
          <a:xfrm>
            <a:off x="592975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2" name="Google Shape;192;p22"/>
          <p:cNvSpPr txBox="1">
            <a:spLocks noGrp="1"/>
          </p:cNvSpPr>
          <p:nvPr>
            <p:ph type="title" idx="15"/>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93" name="Google Shape;193;p22"/>
          <p:cNvSpPr/>
          <p:nvPr/>
        </p:nvSpPr>
        <p:spPr>
          <a:xfrm>
            <a:off x="7926175" y="0"/>
            <a:ext cx="1217700" cy="36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0" y="1028700"/>
            <a:ext cx="713100" cy="36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 credits">
  <p:cSld name="TITLE_1">
    <p:spTree>
      <p:nvGrpSpPr>
        <p:cNvPr id="1" name="Shape 196"/>
        <p:cNvGrpSpPr/>
        <p:nvPr/>
      </p:nvGrpSpPr>
      <p:grpSpPr>
        <a:xfrm>
          <a:off x="0" y="0"/>
          <a:ext cx="0" cy="0"/>
          <a:chOff x="0" y="0"/>
          <a:chExt cx="0" cy="0"/>
        </a:xfrm>
      </p:grpSpPr>
      <p:sp>
        <p:nvSpPr>
          <p:cNvPr id="197" name="Google Shape;197;p23"/>
          <p:cNvSpPr/>
          <p:nvPr/>
        </p:nvSpPr>
        <p:spPr>
          <a:xfrm>
            <a:off x="0" y="0"/>
            <a:ext cx="38874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txBox="1">
            <a:spLocks noGrp="1"/>
          </p:cNvSpPr>
          <p:nvPr>
            <p:ph type="ctrTitle"/>
          </p:nvPr>
        </p:nvSpPr>
        <p:spPr>
          <a:xfrm>
            <a:off x="592425" y="594400"/>
            <a:ext cx="2691300" cy="1393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5200"/>
              <a:buFont typeface="Work Sans ExtraBold"/>
              <a:buNone/>
              <a:defRPr sz="5000"/>
            </a:lvl1pPr>
            <a:lvl2pPr lvl="1" rtl="0">
              <a:lnSpc>
                <a:spcPct val="90000"/>
              </a:lnSpc>
              <a:spcBef>
                <a:spcPts val="0"/>
              </a:spcBef>
              <a:spcAft>
                <a:spcPts val="0"/>
              </a:spcAft>
              <a:buSzPts val="5200"/>
              <a:buNone/>
              <a:defRPr sz="5200"/>
            </a:lvl2pPr>
            <a:lvl3pPr lvl="2" rtl="0">
              <a:lnSpc>
                <a:spcPct val="90000"/>
              </a:lnSpc>
              <a:spcBef>
                <a:spcPts val="0"/>
              </a:spcBef>
              <a:spcAft>
                <a:spcPts val="0"/>
              </a:spcAft>
              <a:buSzPts val="5200"/>
              <a:buNone/>
              <a:defRPr sz="5200"/>
            </a:lvl3pPr>
            <a:lvl4pPr lvl="3" rtl="0">
              <a:lnSpc>
                <a:spcPct val="90000"/>
              </a:lnSpc>
              <a:spcBef>
                <a:spcPts val="0"/>
              </a:spcBef>
              <a:spcAft>
                <a:spcPts val="0"/>
              </a:spcAft>
              <a:buSzPts val="5200"/>
              <a:buNone/>
              <a:defRPr sz="5200"/>
            </a:lvl4pPr>
            <a:lvl5pPr lvl="4" rtl="0">
              <a:lnSpc>
                <a:spcPct val="90000"/>
              </a:lnSpc>
              <a:spcBef>
                <a:spcPts val="0"/>
              </a:spcBef>
              <a:spcAft>
                <a:spcPts val="0"/>
              </a:spcAft>
              <a:buSzPts val="5200"/>
              <a:buNone/>
              <a:defRPr sz="5200"/>
            </a:lvl5pPr>
            <a:lvl6pPr lvl="5" rtl="0">
              <a:lnSpc>
                <a:spcPct val="90000"/>
              </a:lnSpc>
              <a:spcBef>
                <a:spcPts val="0"/>
              </a:spcBef>
              <a:spcAft>
                <a:spcPts val="0"/>
              </a:spcAft>
              <a:buSzPts val="5200"/>
              <a:buNone/>
              <a:defRPr sz="5200"/>
            </a:lvl6pPr>
            <a:lvl7pPr lvl="6" rtl="0">
              <a:lnSpc>
                <a:spcPct val="90000"/>
              </a:lnSpc>
              <a:spcBef>
                <a:spcPts val="0"/>
              </a:spcBef>
              <a:spcAft>
                <a:spcPts val="0"/>
              </a:spcAft>
              <a:buSzPts val="5200"/>
              <a:buNone/>
              <a:defRPr sz="5200"/>
            </a:lvl7pPr>
            <a:lvl8pPr lvl="7" rtl="0">
              <a:lnSpc>
                <a:spcPct val="90000"/>
              </a:lnSpc>
              <a:spcBef>
                <a:spcPts val="0"/>
              </a:spcBef>
              <a:spcAft>
                <a:spcPts val="0"/>
              </a:spcAft>
              <a:buSzPts val="5200"/>
              <a:buNone/>
              <a:defRPr sz="5200"/>
            </a:lvl8pPr>
            <a:lvl9pPr lvl="8" rtl="0">
              <a:lnSpc>
                <a:spcPct val="90000"/>
              </a:lnSpc>
              <a:spcBef>
                <a:spcPts val="0"/>
              </a:spcBef>
              <a:spcAft>
                <a:spcPts val="0"/>
              </a:spcAft>
              <a:buSzPts val="5200"/>
              <a:buNone/>
              <a:defRPr sz="5200"/>
            </a:lvl9pPr>
          </a:lstStyle>
          <a:p>
            <a:endParaRPr/>
          </a:p>
        </p:txBody>
      </p:sp>
      <p:sp>
        <p:nvSpPr>
          <p:cNvPr id="199" name="Google Shape;199;p23"/>
          <p:cNvSpPr txBox="1">
            <a:spLocks noGrp="1"/>
          </p:cNvSpPr>
          <p:nvPr>
            <p:ph type="subTitle" idx="1"/>
          </p:nvPr>
        </p:nvSpPr>
        <p:spPr>
          <a:xfrm>
            <a:off x="592423" y="1908225"/>
            <a:ext cx="2691300" cy="102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200" name="Google Shape;200;p23"/>
          <p:cNvSpPr txBox="1"/>
          <p:nvPr/>
        </p:nvSpPr>
        <p:spPr>
          <a:xfrm>
            <a:off x="602175" y="3532850"/>
            <a:ext cx="2691300" cy="667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900">
                <a:solidFill>
                  <a:schemeClr val="dk1"/>
                </a:solidFill>
                <a:latin typeface="Montserrat"/>
                <a:ea typeface="Montserrat"/>
                <a:cs typeface="Montserrat"/>
                <a:sym typeface="Montserrat"/>
              </a:rPr>
              <a:t>CREDITS: This presentation template was created by </a:t>
            </a:r>
            <a:r>
              <a:rPr lang="en" sz="900" b="1">
                <a:solidFill>
                  <a:schemeClr val="dk1"/>
                </a:solidFill>
                <a:uFill>
                  <a:noFill/>
                </a:uFill>
                <a:latin typeface="Montserrat"/>
                <a:ea typeface="Montserrat"/>
                <a:cs typeface="Montserrat"/>
                <a:sym typeface="Montserrat"/>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900">
                <a:solidFill>
                  <a:schemeClr val="dk1"/>
                </a:solidFill>
                <a:latin typeface="Montserrat"/>
                <a:ea typeface="Montserrat"/>
                <a:cs typeface="Montserrat"/>
                <a:sym typeface="Montserrat"/>
              </a:rPr>
              <a:t>, including icons by </a:t>
            </a:r>
            <a:r>
              <a:rPr lang="en" sz="900" b="1">
                <a:solidFill>
                  <a:schemeClr val="dk1"/>
                </a:solidFill>
                <a:uFill>
                  <a:noFill/>
                </a:uFill>
                <a:latin typeface="Montserrat"/>
                <a:ea typeface="Montserrat"/>
                <a:cs typeface="Montserrat"/>
                <a:sym typeface="Montserra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900">
                <a:solidFill>
                  <a:schemeClr val="dk1"/>
                </a:solidFill>
                <a:latin typeface="Montserrat"/>
                <a:ea typeface="Montserrat"/>
                <a:cs typeface="Montserrat"/>
                <a:sym typeface="Montserrat"/>
              </a:rPr>
              <a:t>, infographics &amp; images by </a:t>
            </a:r>
            <a:r>
              <a:rPr lang="en" sz="900" b="1">
                <a:solidFill>
                  <a:schemeClr val="dk1"/>
                </a:solidFill>
                <a:uFill>
                  <a:noFill/>
                </a:uFill>
                <a:latin typeface="Montserrat"/>
                <a:ea typeface="Montserrat"/>
                <a:cs typeface="Montserrat"/>
                <a:sym typeface="Montserra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900">
                <a:solidFill>
                  <a:schemeClr val="dk1"/>
                </a:solidFill>
                <a:latin typeface="Montserrat"/>
                <a:ea typeface="Montserrat"/>
                <a:cs typeface="Montserrat"/>
                <a:sym typeface="Montserrat"/>
              </a:rPr>
              <a:t> and illustrations by </a:t>
            </a:r>
            <a:r>
              <a:rPr lang="en" sz="900" b="1">
                <a:solidFill>
                  <a:schemeClr val="dk1"/>
                </a:solidFill>
                <a:uFill>
                  <a:noFill/>
                </a:uFill>
                <a:latin typeface="Montserrat"/>
                <a:ea typeface="Montserrat"/>
                <a:cs typeface="Montserrat"/>
                <a:sym typeface="Montserrat"/>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Stories</a:t>
            </a:r>
            <a:endParaRPr sz="900">
              <a:solidFill>
                <a:schemeClr val="dk1"/>
              </a:solidFill>
              <a:latin typeface="Montserrat"/>
              <a:ea typeface="Montserrat"/>
              <a:cs typeface="Montserrat"/>
              <a:sym typeface="Montserrat"/>
            </a:endParaRPr>
          </a:p>
          <a:p>
            <a:pPr marL="0" lvl="0" indent="0" algn="ctr" rtl="0">
              <a:lnSpc>
                <a:spcPct val="100000"/>
              </a:lnSpc>
              <a:spcBef>
                <a:spcPts val="300"/>
              </a:spcBef>
              <a:spcAft>
                <a:spcPts val="0"/>
              </a:spcAft>
              <a:buNone/>
            </a:pPr>
            <a:r>
              <a:rPr lang="en" sz="850">
                <a:solidFill>
                  <a:schemeClr val="dk1"/>
                </a:solidFill>
                <a:latin typeface="Montserrat"/>
                <a:ea typeface="Montserrat"/>
                <a:cs typeface="Montserrat"/>
                <a:sym typeface="Montserrat"/>
              </a:rPr>
              <a:t>. </a:t>
            </a:r>
            <a:endParaRPr sz="850">
              <a:solidFill>
                <a:schemeClr val="dk1"/>
              </a:solidFill>
              <a:latin typeface="Montserrat"/>
              <a:ea typeface="Montserrat"/>
              <a:cs typeface="Montserrat"/>
              <a:sym typeface="Montserrat"/>
            </a:endParaRPr>
          </a:p>
          <a:p>
            <a:pPr marL="0" lvl="0" indent="0" algn="ctr" rtl="0">
              <a:lnSpc>
                <a:spcPct val="115000"/>
              </a:lnSpc>
              <a:spcBef>
                <a:spcPts val="300"/>
              </a:spcBef>
              <a:spcAft>
                <a:spcPts val="0"/>
              </a:spcAft>
              <a:buNone/>
            </a:pPr>
            <a:endParaRPr sz="900">
              <a:solidFill>
                <a:schemeClr val="dk1"/>
              </a:solidFill>
              <a:latin typeface="Montserrat"/>
              <a:ea typeface="Montserrat"/>
              <a:cs typeface="Montserrat"/>
              <a:sym typeface="Montserrat"/>
            </a:endParaRPr>
          </a:p>
          <a:p>
            <a:pPr marL="0" lvl="0" indent="0" algn="ctr" rtl="0">
              <a:spcBef>
                <a:spcPts val="0"/>
              </a:spcBef>
              <a:spcAft>
                <a:spcPts val="0"/>
              </a:spcAft>
              <a:buNone/>
            </a:pPr>
            <a:endParaRPr sz="900">
              <a:solidFill>
                <a:schemeClr val="dk1"/>
              </a:solidFill>
              <a:latin typeface="Montserrat"/>
              <a:ea typeface="Montserrat"/>
              <a:cs typeface="Montserrat"/>
              <a:sym typeface="Montserrat"/>
            </a:endParaRPr>
          </a:p>
        </p:txBody>
      </p:sp>
      <p:grpSp>
        <p:nvGrpSpPr>
          <p:cNvPr id="201" name="Google Shape;201;p23"/>
          <p:cNvGrpSpPr/>
          <p:nvPr/>
        </p:nvGrpSpPr>
        <p:grpSpPr>
          <a:xfrm>
            <a:off x="0" y="0"/>
            <a:ext cx="9143975" cy="5143500"/>
            <a:chOff x="0" y="0"/>
            <a:chExt cx="9143975" cy="5143500"/>
          </a:xfrm>
        </p:grpSpPr>
        <p:sp>
          <p:nvSpPr>
            <p:cNvPr id="202" name="Google Shape;202;p23"/>
            <p:cNvSpPr/>
            <p:nvPr/>
          </p:nvSpPr>
          <p:spPr>
            <a:xfrm>
              <a:off x="3538075" y="0"/>
              <a:ext cx="33159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0" y="4787100"/>
              <a:ext cx="7131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7791875" y="4787100"/>
              <a:ext cx="1352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3887725" y="1075800"/>
              <a:ext cx="22932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body" idx="1"/>
          </p:nvPr>
        </p:nvSpPr>
        <p:spPr>
          <a:xfrm>
            <a:off x="611275" y="1423030"/>
            <a:ext cx="7921500" cy="316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Font typeface="Lato"/>
              <a:buChar char="●"/>
              <a:defRPr sz="1100"/>
            </a:lvl1pPr>
            <a:lvl2pPr marL="914400" lvl="1" indent="-317500" rtl="0">
              <a:spcBef>
                <a:spcPts val="1600"/>
              </a:spcBef>
              <a:spcAft>
                <a:spcPts val="0"/>
              </a:spcAft>
              <a:buClr>
                <a:srgbClr val="555555"/>
              </a:buClr>
              <a:buSzPts val="1400"/>
              <a:buFont typeface="Lato"/>
              <a:buChar char="○"/>
              <a:defRPr sz="1200"/>
            </a:lvl2pPr>
            <a:lvl3pPr marL="1371600" lvl="2" indent="-317500" rtl="0">
              <a:spcBef>
                <a:spcPts val="1600"/>
              </a:spcBef>
              <a:spcAft>
                <a:spcPts val="0"/>
              </a:spcAft>
              <a:buClr>
                <a:srgbClr val="555555"/>
              </a:buClr>
              <a:buSzPts val="1400"/>
              <a:buFont typeface="Lato"/>
              <a:buChar char="■"/>
              <a:defRPr sz="1200"/>
            </a:lvl3pPr>
            <a:lvl4pPr marL="1828800" lvl="3" indent="-317500" rtl="0">
              <a:spcBef>
                <a:spcPts val="1600"/>
              </a:spcBef>
              <a:spcAft>
                <a:spcPts val="0"/>
              </a:spcAft>
              <a:buClr>
                <a:srgbClr val="555555"/>
              </a:buClr>
              <a:buSzPts val="1400"/>
              <a:buFont typeface="Lato"/>
              <a:buChar char="●"/>
              <a:defRPr sz="1200"/>
            </a:lvl4pPr>
            <a:lvl5pPr marL="2286000" lvl="4" indent="-317500" rtl="0">
              <a:spcBef>
                <a:spcPts val="1600"/>
              </a:spcBef>
              <a:spcAft>
                <a:spcPts val="0"/>
              </a:spcAft>
              <a:buClr>
                <a:srgbClr val="555555"/>
              </a:buClr>
              <a:buSzPts val="1400"/>
              <a:buFont typeface="Lato"/>
              <a:buChar char="○"/>
              <a:defRPr sz="1200"/>
            </a:lvl5pPr>
            <a:lvl6pPr marL="2743200" lvl="5" indent="-317500" rtl="0">
              <a:spcBef>
                <a:spcPts val="1600"/>
              </a:spcBef>
              <a:spcAft>
                <a:spcPts val="0"/>
              </a:spcAft>
              <a:buClr>
                <a:srgbClr val="555555"/>
              </a:buClr>
              <a:buSzPts val="1400"/>
              <a:buFont typeface="Lato"/>
              <a:buChar char="■"/>
              <a:defRPr sz="1200"/>
            </a:lvl6pPr>
            <a:lvl7pPr marL="3200400" lvl="6" indent="-317500" rtl="0">
              <a:spcBef>
                <a:spcPts val="1600"/>
              </a:spcBef>
              <a:spcAft>
                <a:spcPts val="0"/>
              </a:spcAft>
              <a:buClr>
                <a:srgbClr val="555555"/>
              </a:buClr>
              <a:buSzPts val="1400"/>
              <a:buFont typeface="Lato"/>
              <a:buChar char="●"/>
              <a:defRPr sz="1200"/>
            </a:lvl7pPr>
            <a:lvl8pPr marL="3657600" lvl="7" indent="-317500" rtl="0">
              <a:spcBef>
                <a:spcPts val="1600"/>
              </a:spcBef>
              <a:spcAft>
                <a:spcPts val="0"/>
              </a:spcAft>
              <a:buClr>
                <a:srgbClr val="555555"/>
              </a:buClr>
              <a:buSzPts val="1400"/>
              <a:buFont typeface="Lato"/>
              <a:buChar char="○"/>
              <a:defRPr sz="1200"/>
            </a:lvl8pPr>
            <a:lvl9pPr marL="4114800" lvl="8" indent="-317500" rtl="0">
              <a:spcBef>
                <a:spcPts val="1600"/>
              </a:spcBef>
              <a:spcAft>
                <a:spcPts val="1600"/>
              </a:spcAft>
              <a:buClr>
                <a:srgbClr val="555555"/>
              </a:buClr>
              <a:buSzPts val="1400"/>
              <a:buFont typeface="Lato"/>
              <a:buChar char="■"/>
              <a:defRPr sz="1200"/>
            </a:lvl9pPr>
          </a:lstStyle>
          <a:p>
            <a:endParaRPr/>
          </a:p>
        </p:txBody>
      </p:sp>
      <p:sp>
        <p:nvSpPr>
          <p:cNvPr id="29" name="Google Shape;29;p4"/>
          <p:cNvSpPr/>
          <p:nvPr/>
        </p:nvSpPr>
        <p:spPr>
          <a:xfrm>
            <a:off x="0" y="0"/>
            <a:ext cx="713100" cy="723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0" y="4807300"/>
            <a:ext cx="9144000" cy="3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2" name="Google Shape;32;p4"/>
          <p:cNvSpPr/>
          <p:nvPr/>
        </p:nvSpPr>
        <p:spPr>
          <a:xfrm>
            <a:off x="8430900" y="719350"/>
            <a:ext cx="7131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
          <p:cNvSpPr txBox="1">
            <a:spLocks noGrp="1"/>
          </p:cNvSpPr>
          <p:nvPr>
            <p:ph type="body" idx="1"/>
          </p:nvPr>
        </p:nvSpPr>
        <p:spPr>
          <a:xfrm>
            <a:off x="606475" y="2293394"/>
            <a:ext cx="3365400" cy="2306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6" name="Google Shape;36;p5"/>
          <p:cNvSpPr txBox="1">
            <a:spLocks noGrp="1"/>
          </p:cNvSpPr>
          <p:nvPr>
            <p:ph type="body" idx="2"/>
          </p:nvPr>
        </p:nvSpPr>
        <p:spPr>
          <a:xfrm>
            <a:off x="5172150" y="2007458"/>
            <a:ext cx="3365400" cy="2530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5"/>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8" name="Google Shape;38;p5"/>
          <p:cNvSpPr/>
          <p:nvPr/>
        </p:nvSpPr>
        <p:spPr>
          <a:xfrm>
            <a:off x="0" y="0"/>
            <a:ext cx="713100" cy="356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8430750" y="4419900"/>
            <a:ext cx="7131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43" name="Google Shape;43;p6"/>
          <p:cNvSpPr/>
          <p:nvPr/>
        </p:nvSpPr>
        <p:spPr>
          <a:xfrm>
            <a:off x="5575" y="4771375"/>
            <a:ext cx="91440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5575" y="-5125"/>
            <a:ext cx="7077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8435650" y="-5125"/>
            <a:ext cx="7077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47"/>
        <p:cNvGrpSpPr/>
        <p:nvPr/>
      </p:nvGrpSpPr>
      <p:grpSpPr>
        <a:xfrm>
          <a:off x="0" y="0"/>
          <a:ext cx="0" cy="0"/>
          <a:chOff x="0" y="0"/>
          <a:chExt cx="0" cy="0"/>
        </a:xfrm>
      </p:grpSpPr>
      <p:sp>
        <p:nvSpPr>
          <p:cNvPr id="48" name="Google Shape;48;p7"/>
          <p:cNvSpPr/>
          <p:nvPr/>
        </p:nvSpPr>
        <p:spPr>
          <a:xfrm>
            <a:off x="6853800" y="0"/>
            <a:ext cx="22902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txBox="1">
            <a:spLocks noGrp="1"/>
          </p:cNvSpPr>
          <p:nvPr>
            <p:ph type="title"/>
          </p:nvPr>
        </p:nvSpPr>
        <p:spPr>
          <a:xfrm>
            <a:off x="609947" y="564207"/>
            <a:ext cx="24600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0" name="Google Shape;50;p7"/>
          <p:cNvSpPr txBox="1">
            <a:spLocks noGrp="1"/>
          </p:cNvSpPr>
          <p:nvPr>
            <p:ph type="subTitle" idx="1"/>
          </p:nvPr>
        </p:nvSpPr>
        <p:spPr>
          <a:xfrm>
            <a:off x="609958" y="1659000"/>
            <a:ext cx="2290200" cy="182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51" name="Google Shape;51;p7"/>
          <p:cNvSpPr/>
          <p:nvPr/>
        </p:nvSpPr>
        <p:spPr>
          <a:xfrm>
            <a:off x="713225" y="4776850"/>
            <a:ext cx="6140700" cy="3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0" y="4050475"/>
            <a:ext cx="713100" cy="36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5354250" y="533873"/>
            <a:ext cx="2999100" cy="2213100"/>
          </a:xfrm>
          <a:prstGeom prst="rect">
            <a:avLst/>
          </a:prstGeom>
        </p:spPr>
        <p:txBody>
          <a:bodyPr spcFirstLastPara="1" wrap="square" lIns="91425" tIns="91425" rIns="91425" bIns="91425" anchor="b" anchorCtr="0">
            <a:noAutofit/>
          </a:bodyPr>
          <a:lstStyle>
            <a:lvl1pPr lvl="0" algn="ctr" rtl="0">
              <a:lnSpc>
                <a:spcPct val="95000"/>
              </a:lnSpc>
              <a:spcBef>
                <a:spcPts val="0"/>
              </a:spcBef>
              <a:spcAft>
                <a:spcPts val="0"/>
              </a:spcAft>
              <a:buSzPts val="30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6" name="Google Shape;56;p8"/>
          <p:cNvSpPr/>
          <p:nvPr/>
        </p:nvSpPr>
        <p:spPr>
          <a:xfrm>
            <a:off x="0" y="0"/>
            <a:ext cx="7131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a:off x="6853800" y="3696300"/>
            <a:ext cx="22902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txBox="1">
            <a:spLocks noGrp="1"/>
          </p:cNvSpPr>
          <p:nvPr>
            <p:ph type="body" idx="1"/>
          </p:nvPr>
        </p:nvSpPr>
        <p:spPr>
          <a:xfrm>
            <a:off x="490000" y="1977597"/>
            <a:ext cx="2686500" cy="186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400"/>
            </a:lvl1pPr>
            <a:lvl2pPr marL="914400" lvl="1" indent="-317500" rtl="0">
              <a:spcBef>
                <a:spcPts val="10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1" name="Google Shape;61;p9"/>
          <p:cNvSpPr txBox="1">
            <a:spLocks noGrp="1"/>
          </p:cNvSpPr>
          <p:nvPr>
            <p:ph type="title"/>
          </p:nvPr>
        </p:nvSpPr>
        <p:spPr>
          <a:xfrm>
            <a:off x="599000" y="553250"/>
            <a:ext cx="27333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2" name="Google Shape;62;p9"/>
          <p:cNvSpPr/>
          <p:nvPr/>
        </p:nvSpPr>
        <p:spPr>
          <a:xfrm>
            <a:off x="11050" y="4424050"/>
            <a:ext cx="22794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8430775" y="4419900"/>
            <a:ext cx="7131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67" name="Google Shape;67;p10"/>
          <p:cNvSpPr/>
          <p:nvPr/>
        </p:nvSpPr>
        <p:spPr>
          <a:xfrm>
            <a:off x="2290350" y="2212200"/>
            <a:ext cx="4563600" cy="719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0"/>
          <p:cNvSpPr/>
          <p:nvPr/>
        </p:nvSpPr>
        <p:spPr>
          <a:xfrm>
            <a:off x="-842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0"/>
          <p:cNvSpPr/>
          <p:nvPr/>
        </p:nvSpPr>
        <p:spPr>
          <a:xfrm>
            <a:off x="842807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arala"/>
              <a:buNone/>
              <a:defRPr sz="3500" b="1">
                <a:solidFill>
                  <a:schemeClr val="dk1"/>
                </a:solidFill>
                <a:latin typeface="Sarala"/>
                <a:ea typeface="Sarala"/>
                <a:cs typeface="Sarala"/>
                <a:sym typeface="Sarala"/>
              </a:defRPr>
            </a:lvl1pPr>
            <a:lvl2pPr lvl="1"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2pPr>
            <a:lvl3pPr lvl="2"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3pPr>
            <a:lvl4pPr lvl="3"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4pPr>
            <a:lvl5pPr lvl="4"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5pPr>
            <a:lvl6pPr lvl="5"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6pPr>
            <a:lvl7pPr lvl="6"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7pPr>
            <a:lvl8pPr lvl="7"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8pPr>
            <a:lvl9pPr lvl="8"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rtl="0">
              <a:lnSpc>
                <a:spcPct val="100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chemeClr val="dk1"/>
                </a:solidFill>
                <a:latin typeface="Montserrat"/>
                <a:ea typeface="Montserrat"/>
                <a:cs typeface="Montserrat"/>
                <a:sym typeface="Montserrat"/>
              </a:defRPr>
            </a:lvl1pPr>
            <a:lvl2pPr lvl="1" algn="r" rtl="0">
              <a:buNone/>
              <a:defRPr sz="1300">
                <a:solidFill>
                  <a:schemeClr val="dk1"/>
                </a:solidFill>
                <a:latin typeface="Montserrat"/>
                <a:ea typeface="Montserrat"/>
                <a:cs typeface="Montserrat"/>
                <a:sym typeface="Montserrat"/>
              </a:defRPr>
            </a:lvl2pPr>
            <a:lvl3pPr lvl="2" algn="r" rtl="0">
              <a:buNone/>
              <a:defRPr sz="1300">
                <a:solidFill>
                  <a:schemeClr val="dk1"/>
                </a:solidFill>
                <a:latin typeface="Montserrat"/>
                <a:ea typeface="Montserrat"/>
                <a:cs typeface="Montserrat"/>
                <a:sym typeface="Montserrat"/>
              </a:defRPr>
            </a:lvl3pPr>
            <a:lvl4pPr lvl="3" algn="r" rtl="0">
              <a:buNone/>
              <a:defRPr sz="1300">
                <a:solidFill>
                  <a:schemeClr val="dk1"/>
                </a:solidFill>
                <a:latin typeface="Montserrat"/>
                <a:ea typeface="Montserrat"/>
                <a:cs typeface="Montserrat"/>
                <a:sym typeface="Montserrat"/>
              </a:defRPr>
            </a:lvl4pPr>
            <a:lvl5pPr lvl="4" algn="r" rtl="0">
              <a:buNone/>
              <a:defRPr sz="1300">
                <a:solidFill>
                  <a:schemeClr val="dk1"/>
                </a:solidFill>
                <a:latin typeface="Montserrat"/>
                <a:ea typeface="Montserrat"/>
                <a:cs typeface="Montserrat"/>
                <a:sym typeface="Montserrat"/>
              </a:defRPr>
            </a:lvl5pPr>
            <a:lvl6pPr lvl="5" algn="r" rtl="0">
              <a:buNone/>
              <a:defRPr sz="1300">
                <a:solidFill>
                  <a:schemeClr val="dk1"/>
                </a:solidFill>
                <a:latin typeface="Montserrat"/>
                <a:ea typeface="Montserrat"/>
                <a:cs typeface="Montserrat"/>
                <a:sym typeface="Montserrat"/>
              </a:defRPr>
            </a:lvl6pPr>
            <a:lvl7pPr lvl="6" algn="r" rtl="0">
              <a:buNone/>
              <a:defRPr sz="1300">
                <a:solidFill>
                  <a:schemeClr val="dk1"/>
                </a:solidFill>
                <a:latin typeface="Montserrat"/>
                <a:ea typeface="Montserrat"/>
                <a:cs typeface="Montserrat"/>
                <a:sym typeface="Montserrat"/>
              </a:defRPr>
            </a:lvl7pPr>
            <a:lvl8pPr lvl="7" algn="r" rtl="0">
              <a:buNone/>
              <a:defRPr sz="1300">
                <a:solidFill>
                  <a:schemeClr val="dk1"/>
                </a:solidFill>
                <a:latin typeface="Montserrat"/>
                <a:ea typeface="Montserrat"/>
                <a:cs typeface="Montserrat"/>
                <a:sym typeface="Montserrat"/>
              </a:defRPr>
            </a:lvl8pPr>
            <a:lvl9pPr lvl="8" algn="r" rtl="0">
              <a:buNone/>
              <a:defRPr sz="1300">
                <a:solidFill>
                  <a:schemeClr val="dk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1"/>
        <p:cNvGrpSpPr/>
        <p:nvPr/>
      </p:nvGrpSpPr>
      <p:grpSpPr>
        <a:xfrm>
          <a:off x="0" y="0"/>
          <a:ext cx="0" cy="0"/>
          <a:chOff x="0" y="0"/>
          <a:chExt cx="0" cy="0"/>
        </a:xfrm>
      </p:grpSpPr>
      <p:sp>
        <p:nvSpPr>
          <p:cNvPr id="212" name="Google Shape;212;p24"/>
          <p:cNvSpPr/>
          <p:nvPr/>
        </p:nvSpPr>
        <p:spPr>
          <a:xfrm>
            <a:off x="0" y="0"/>
            <a:ext cx="9144000" cy="15654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24"/>
          <p:cNvSpPr txBox="1">
            <a:spLocks noGrp="1"/>
          </p:cNvSpPr>
          <p:nvPr>
            <p:ph type="ctrTitle" idx="4294967295"/>
          </p:nvPr>
        </p:nvSpPr>
        <p:spPr>
          <a:xfrm>
            <a:off x="-36576" y="168675"/>
            <a:ext cx="9007500" cy="1228050"/>
          </a:xfrm>
          <a:prstGeom prst="rect">
            <a:avLst/>
          </a:prstGeom>
        </p:spPr>
        <p:txBody>
          <a:bodyPr spcFirstLastPara="1" wrap="square" lIns="91425" tIns="91425" rIns="91425" bIns="91425" anchor="t" anchorCtr="0">
            <a:noAutofit/>
          </a:bodyPr>
          <a:lstStyle/>
          <a:p>
            <a:pPr lvl="0" algn="ctr">
              <a:lnSpc>
                <a:spcPct val="150000"/>
              </a:lnSpc>
            </a:pPr>
            <a:r>
              <a:rPr lang="en-US" sz="2400" dirty="0" smtClean="0">
                <a:solidFill>
                  <a:schemeClr val="bg1"/>
                </a:solidFill>
                <a:ea typeface="Arial"/>
                <a:sym typeface="Arial"/>
              </a:rPr>
              <a:t>Business Statistics</a:t>
            </a:r>
            <a:r>
              <a:rPr lang="en-US" dirty="0" smtClean="0">
                <a:solidFill>
                  <a:schemeClr val="bg1"/>
                </a:solidFill>
                <a:ea typeface="Arial"/>
                <a:sym typeface="Arial"/>
              </a:rPr>
              <a:t/>
            </a:r>
            <a:br>
              <a:rPr lang="en-US" dirty="0" smtClean="0">
                <a:solidFill>
                  <a:schemeClr val="bg1"/>
                </a:solidFill>
                <a:ea typeface="Arial"/>
                <a:sym typeface="Arial"/>
              </a:rPr>
            </a:br>
            <a:r>
              <a:rPr lang="en-US" sz="2800" dirty="0" smtClean="0">
                <a:solidFill>
                  <a:schemeClr val="bg1"/>
                </a:solidFill>
                <a:latin typeface="Arial"/>
                <a:ea typeface="Arial"/>
                <a:cs typeface="Arial"/>
                <a:sym typeface="Arial"/>
              </a:rPr>
              <a:t>Introduction to Statistics</a:t>
            </a:r>
            <a:endParaRPr sz="2800" dirty="0">
              <a:solidFill>
                <a:schemeClr val="bg1"/>
              </a:solidFill>
            </a:endParaRPr>
          </a:p>
        </p:txBody>
      </p:sp>
      <p:sp>
        <p:nvSpPr>
          <p:cNvPr id="214" name="Google Shape;214;p24"/>
          <p:cNvSpPr txBox="1">
            <a:spLocks noGrp="1"/>
          </p:cNvSpPr>
          <p:nvPr>
            <p:ph type="subTitle" idx="4294967295"/>
          </p:nvPr>
        </p:nvSpPr>
        <p:spPr>
          <a:xfrm>
            <a:off x="5852190" y="2679387"/>
            <a:ext cx="3253294" cy="13899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600" dirty="0">
                <a:solidFill>
                  <a:schemeClr val="accent2"/>
                </a:solidFill>
              </a:rPr>
              <a:t>Presentation </a:t>
            </a:r>
            <a:r>
              <a:rPr lang="en" sz="1600" dirty="0" smtClean="0">
                <a:solidFill>
                  <a:schemeClr val="accent2"/>
                </a:solidFill>
              </a:rPr>
              <a:t>By</a:t>
            </a:r>
          </a:p>
          <a:p>
            <a:pPr marL="0" lvl="0" indent="0" rtl="0">
              <a:lnSpc>
                <a:spcPct val="100000"/>
              </a:lnSpc>
              <a:spcBef>
                <a:spcPts val="0"/>
              </a:spcBef>
              <a:spcAft>
                <a:spcPts val="0"/>
              </a:spcAft>
              <a:buNone/>
            </a:pPr>
            <a:endParaRPr lang="en" sz="1600" dirty="0">
              <a:solidFill>
                <a:schemeClr val="accent2"/>
              </a:solidFill>
            </a:endParaRPr>
          </a:p>
          <a:p>
            <a:pPr marL="0" lvl="0" indent="0" rtl="0">
              <a:lnSpc>
                <a:spcPct val="100000"/>
              </a:lnSpc>
              <a:spcBef>
                <a:spcPts val="0"/>
              </a:spcBef>
              <a:spcAft>
                <a:spcPts val="0"/>
              </a:spcAft>
              <a:buNone/>
            </a:pPr>
            <a:r>
              <a:rPr lang="en" sz="1800" b="1" dirty="0" smtClean="0">
                <a:solidFill>
                  <a:schemeClr val="accent2"/>
                </a:solidFill>
              </a:rPr>
              <a:t>Mohammed </a:t>
            </a:r>
            <a:r>
              <a:rPr lang="en" sz="1800" b="1" dirty="0">
                <a:solidFill>
                  <a:schemeClr val="accent2"/>
                </a:solidFill>
              </a:rPr>
              <a:t>Tahir </a:t>
            </a:r>
            <a:r>
              <a:rPr lang="en" sz="1800" b="1" dirty="0" smtClean="0">
                <a:solidFill>
                  <a:schemeClr val="accent2"/>
                </a:solidFill>
              </a:rPr>
              <a:t>Mirji</a:t>
            </a:r>
          </a:p>
          <a:p>
            <a:pPr marL="0" lvl="0" indent="0" algn="ctr" rtl="0">
              <a:lnSpc>
                <a:spcPct val="100000"/>
              </a:lnSpc>
              <a:spcBef>
                <a:spcPts val="1600"/>
              </a:spcBef>
              <a:spcAft>
                <a:spcPts val="0"/>
              </a:spcAft>
              <a:buClr>
                <a:schemeClr val="dk1"/>
              </a:buClr>
              <a:buSzPts val="1100"/>
              <a:buFont typeface="Arial"/>
              <a:buNone/>
            </a:pPr>
            <a:r>
              <a:rPr lang="en" b="1" dirty="0" smtClean="0">
                <a:solidFill>
                  <a:schemeClr val="accent2"/>
                </a:solidFill>
              </a:rPr>
              <a:t>	             MTech CS</a:t>
            </a:r>
            <a:endParaRPr b="1" dirty="0">
              <a:solidFill>
                <a:schemeClr val="accent2"/>
              </a:solidFill>
            </a:endParaRPr>
          </a:p>
          <a:p>
            <a:pPr marL="0" lvl="0" indent="0" algn="ctr" rtl="0">
              <a:lnSpc>
                <a:spcPct val="100000"/>
              </a:lnSpc>
              <a:spcBef>
                <a:spcPts val="0"/>
              </a:spcBef>
              <a:spcAft>
                <a:spcPts val="0"/>
              </a:spcAft>
              <a:buClr>
                <a:schemeClr val="dk1"/>
              </a:buClr>
              <a:buSzPts val="1100"/>
              <a:buFont typeface="Arial"/>
              <a:buNone/>
            </a:pPr>
            <a:endParaRPr sz="1200" dirty="0"/>
          </a:p>
          <a:p>
            <a:pPr marL="0" lvl="0" indent="0" algn="l" rtl="0">
              <a:spcBef>
                <a:spcPts val="0"/>
              </a:spcBef>
              <a:spcAft>
                <a:spcPts val="1600"/>
              </a:spcAft>
              <a:buNone/>
            </a:pPr>
            <a:endParaRPr dirty="0">
              <a:solidFill>
                <a:schemeClr val="accent2"/>
              </a:solidFill>
            </a:endParaRPr>
          </a:p>
        </p:txBody>
      </p:sp>
      <p:sp>
        <p:nvSpPr>
          <p:cNvPr id="216" name="Google Shape;216;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dirty="0"/>
          </a:p>
        </p:txBody>
      </p:sp>
      <p:sp>
        <p:nvSpPr>
          <p:cNvPr id="217" name="Google Shape;217;p24"/>
          <p:cNvSpPr txBox="1"/>
          <p:nvPr/>
        </p:nvSpPr>
        <p:spPr>
          <a:xfrm>
            <a:off x="2175725" y="-8572"/>
            <a:ext cx="4414200" cy="60526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600"/>
              </a:spcAft>
              <a:buNone/>
            </a:pPr>
            <a:r>
              <a:rPr lang="en" b="1" dirty="0">
                <a:solidFill>
                  <a:schemeClr val="lt1"/>
                </a:solidFill>
              </a:rPr>
              <a:t>Module </a:t>
            </a:r>
            <a:r>
              <a:rPr lang="en" b="1" dirty="0" smtClean="0">
                <a:solidFill>
                  <a:schemeClr val="lt1"/>
                </a:solidFill>
              </a:rPr>
              <a:t>- </a:t>
            </a:r>
            <a:r>
              <a:rPr lang="en" b="1" dirty="0" smtClean="0">
                <a:solidFill>
                  <a:schemeClr val="lt1"/>
                </a:solidFill>
              </a:rPr>
              <a:t>3</a:t>
            </a:r>
            <a:endParaRPr b="1" dirty="0">
              <a:solidFill>
                <a:schemeClr val="lt1"/>
              </a:solidFill>
            </a:endParaRPr>
          </a:p>
        </p:txBody>
      </p:sp>
      <p:pic>
        <p:nvPicPr>
          <p:cNvPr id="2" name="Picture 2" descr="Python and Statistics for Financial Analysis | Course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65400"/>
            <a:ext cx="4718304" cy="32552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621792" y="1481707"/>
            <a:ext cx="3785616" cy="1169551"/>
          </a:xfrm>
          <a:prstGeom prst="rect">
            <a:avLst/>
          </a:prstGeom>
        </p:spPr>
        <p:txBody>
          <a:bodyPr wrap="square">
            <a:spAutoFit/>
          </a:bodyPr>
          <a:lstStyle/>
          <a:p>
            <a:r>
              <a:rPr lang="en-US" b="1" dirty="0"/>
              <a:t>(iii) Mode :</a:t>
            </a:r>
            <a:r>
              <a:rPr lang="en-US" dirty="0"/>
              <a:t/>
            </a:r>
            <a:br>
              <a:rPr lang="en-US" dirty="0"/>
            </a:br>
            <a:r>
              <a:rPr lang="en-US" dirty="0"/>
              <a:t>It is value most frequently arrived in sample set. The value repeated most of time in central set is actually mode.</a:t>
            </a:r>
            <a:r>
              <a:rPr lang="en-US" dirty="0"/>
              <a:t/>
            </a:r>
            <a:br>
              <a:rPr lang="en-US" dirty="0"/>
            </a:br>
            <a:r>
              <a:rPr lang="en-US" dirty="0"/>
              <a:t>For example,</a:t>
            </a:r>
            <a:endParaRPr lang="en-US" dirty="0"/>
          </a:p>
        </p:txBody>
      </p:sp>
      <p:pic>
        <p:nvPicPr>
          <p:cNvPr id="8194" name="Picture 2" descr="https://media.geeksforgeeks.org/wp-content/uploads/20200626001320/Untitled-Diagram-12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2509" y="1641802"/>
            <a:ext cx="3724275" cy="619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0433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dirty="0"/>
          </a:p>
        </p:txBody>
      </p:sp>
      <p:sp>
        <p:nvSpPr>
          <p:cNvPr id="4" name="Rectangle 3"/>
          <p:cNvSpPr/>
          <p:nvPr/>
        </p:nvSpPr>
        <p:spPr>
          <a:xfrm>
            <a:off x="518882" y="784520"/>
            <a:ext cx="8483692" cy="4293483"/>
          </a:xfrm>
          <a:prstGeom prst="rect">
            <a:avLst/>
          </a:prstGeom>
        </p:spPr>
        <p:txBody>
          <a:bodyPr wrap="square">
            <a:spAutoFit/>
          </a:bodyPr>
          <a:lstStyle/>
          <a:p>
            <a:pPr>
              <a:lnSpc>
                <a:spcPct val="150000"/>
              </a:lnSpc>
            </a:pPr>
            <a:r>
              <a:rPr lang="en-US" b="1" dirty="0"/>
              <a:t>(b). Measure of Variability –</a:t>
            </a:r>
          </a:p>
          <a:p>
            <a:pPr>
              <a:lnSpc>
                <a:spcPct val="150000"/>
              </a:lnSpc>
            </a:pPr>
            <a:r>
              <a:rPr lang="en-US" dirty="0"/>
              <a:t>Measure of Variability is also known as measure of dispersion and used to describe variability in a sample or population. In statistics, there are three common measures of variability as shown below:</a:t>
            </a:r>
          </a:p>
          <a:p>
            <a:pPr>
              <a:lnSpc>
                <a:spcPct val="150000"/>
              </a:lnSpc>
            </a:pPr>
            <a:r>
              <a:rPr lang="en-US" dirty="0"/>
              <a:t>(</a:t>
            </a:r>
            <a:r>
              <a:rPr lang="en-US" dirty="0" err="1"/>
              <a:t>i</a:t>
            </a:r>
            <a:r>
              <a:rPr lang="en-US" dirty="0"/>
              <a:t>) </a:t>
            </a:r>
            <a:r>
              <a:rPr lang="en-US" b="1" dirty="0"/>
              <a:t>Range</a:t>
            </a:r>
            <a:r>
              <a:rPr lang="en-US" dirty="0"/>
              <a:t> :</a:t>
            </a:r>
          </a:p>
          <a:p>
            <a:pPr>
              <a:lnSpc>
                <a:spcPct val="150000"/>
              </a:lnSpc>
            </a:pPr>
            <a:r>
              <a:rPr lang="en-US" dirty="0"/>
              <a:t>It is given measure of how to spread apart values in sample set or data set.</a:t>
            </a:r>
          </a:p>
          <a:p>
            <a:pPr>
              <a:lnSpc>
                <a:spcPct val="150000"/>
              </a:lnSpc>
            </a:pPr>
            <a:r>
              <a:rPr lang="en-US" dirty="0"/>
              <a:t>Range = Maximum value - Minimum value </a:t>
            </a:r>
          </a:p>
          <a:p>
            <a:pPr>
              <a:lnSpc>
                <a:spcPct val="150000"/>
              </a:lnSpc>
            </a:pPr>
            <a:r>
              <a:rPr lang="en-US" dirty="0"/>
              <a:t>(ii) </a:t>
            </a:r>
            <a:r>
              <a:rPr lang="en-US" b="1" dirty="0"/>
              <a:t>Variance</a:t>
            </a:r>
            <a:r>
              <a:rPr lang="en-US" dirty="0"/>
              <a:t> :</a:t>
            </a:r>
          </a:p>
          <a:p>
            <a:pPr>
              <a:lnSpc>
                <a:spcPct val="150000"/>
              </a:lnSpc>
            </a:pPr>
            <a:r>
              <a:rPr lang="en-US" dirty="0"/>
              <a:t>It simply describes how much a random variable defers from expected value and it is also computed as square of deviation.</a:t>
            </a:r>
          </a:p>
          <a:p>
            <a:pPr>
              <a:lnSpc>
                <a:spcPct val="150000"/>
              </a:lnSpc>
            </a:pPr>
            <a:r>
              <a:rPr lang="en-US" dirty="0" smtClean="0"/>
              <a:t>In </a:t>
            </a:r>
            <a:r>
              <a:rPr lang="en-US" dirty="0"/>
              <a:t>these formula, n represent total data points, ͞x represent mean of data points and xi represent individual data points.</a:t>
            </a:r>
          </a:p>
          <a:p>
            <a:pPr>
              <a:lnSpc>
                <a:spcPct val="150000"/>
              </a:lnSpc>
            </a:pPr>
            <a:r>
              <a:rPr lang="en-US" dirty="0" smtClean="0"/>
              <a:t>(</a:t>
            </a:r>
            <a:r>
              <a:rPr lang="en-US" dirty="0"/>
              <a:t>iii) </a:t>
            </a:r>
            <a:r>
              <a:rPr lang="en-US" b="1" dirty="0"/>
              <a:t>Dispersion</a:t>
            </a:r>
            <a:r>
              <a:rPr lang="en-US" dirty="0"/>
              <a:t> :</a:t>
            </a:r>
          </a:p>
          <a:p>
            <a:pPr>
              <a:lnSpc>
                <a:spcPct val="150000"/>
              </a:lnSpc>
            </a:pPr>
            <a:r>
              <a:rPr lang="en-US" dirty="0"/>
              <a:t>It is measure of dispersion of set of data from its mean</a:t>
            </a:r>
            <a:r>
              <a:rPr lang="en-US" dirty="0" smtClean="0"/>
              <a:t>.</a:t>
            </a:r>
            <a:endParaRPr lang="en-US" dirty="0"/>
          </a:p>
        </p:txBody>
      </p:sp>
    </p:spTree>
    <p:extLst>
      <p:ext uri="{BB962C8B-B14F-4D97-AF65-F5344CB8AC3E}">
        <p14:creationId xmlns:p14="http://schemas.microsoft.com/office/powerpoint/2010/main" val="1525777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dirty="0"/>
          </a:p>
        </p:txBody>
      </p:sp>
      <p:sp>
        <p:nvSpPr>
          <p:cNvPr id="4" name="Rectangle 3"/>
          <p:cNvSpPr/>
          <p:nvPr/>
        </p:nvSpPr>
        <p:spPr>
          <a:xfrm>
            <a:off x="518882" y="784520"/>
            <a:ext cx="8483692" cy="3607206"/>
          </a:xfrm>
          <a:prstGeom prst="rect">
            <a:avLst/>
          </a:prstGeom>
        </p:spPr>
        <p:txBody>
          <a:bodyPr wrap="square">
            <a:spAutoFit/>
          </a:bodyPr>
          <a:lstStyle/>
          <a:p>
            <a:pPr>
              <a:lnSpc>
                <a:spcPct val="150000"/>
              </a:lnSpc>
            </a:pPr>
            <a:r>
              <a:rPr lang="en-US" b="1" dirty="0"/>
              <a:t> Inferential Statistics :</a:t>
            </a:r>
          </a:p>
          <a:p>
            <a:pPr>
              <a:lnSpc>
                <a:spcPct val="150000"/>
              </a:lnSpc>
            </a:pPr>
            <a:r>
              <a:rPr lang="en-US" dirty="0"/>
              <a:t>Inferential Statistics makes inference and prediction about population based on a sample of data taken from population. It generalizes a large dataset and applies probabilities to draw a conclusion. It is simply used for explaining meaning of descriptive stats. It is simply used to analyze, interpret result, and draw conclusion. Inferential Statistics is mainly related to and associated with hypothesis testing whose main target is to reject null hypothesis.</a:t>
            </a:r>
          </a:p>
          <a:p>
            <a:pPr>
              <a:lnSpc>
                <a:spcPct val="150000"/>
              </a:lnSpc>
            </a:pPr>
            <a:endParaRPr lang="en-US" dirty="0"/>
          </a:p>
          <a:p>
            <a:pPr>
              <a:lnSpc>
                <a:spcPct val="150000"/>
              </a:lnSpc>
            </a:pPr>
            <a:r>
              <a:rPr lang="en-US" dirty="0"/>
              <a:t>Hypothesis testing is a type of inferential procedure that takes help of sample data to evaluate and assess credibility of a hypothesis about a population. Inferential statistics are generally used to determine how strong relationship is within sample. But it is very difficult to obtain a population list and draw a random sample.</a:t>
            </a:r>
          </a:p>
        </p:txBody>
      </p:sp>
    </p:spTree>
    <p:extLst>
      <p:ext uri="{BB962C8B-B14F-4D97-AF65-F5344CB8AC3E}">
        <p14:creationId xmlns:p14="http://schemas.microsoft.com/office/powerpoint/2010/main" val="34549020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dirty="0"/>
          </a:p>
        </p:txBody>
      </p:sp>
      <p:sp>
        <p:nvSpPr>
          <p:cNvPr id="4" name="Rectangle 3"/>
          <p:cNvSpPr/>
          <p:nvPr/>
        </p:nvSpPr>
        <p:spPr>
          <a:xfrm>
            <a:off x="518882" y="784520"/>
            <a:ext cx="8405662" cy="3323987"/>
          </a:xfrm>
          <a:prstGeom prst="rect">
            <a:avLst/>
          </a:prstGeom>
        </p:spPr>
        <p:txBody>
          <a:bodyPr wrap="square">
            <a:spAutoFit/>
          </a:bodyPr>
          <a:lstStyle/>
          <a:p>
            <a:pPr>
              <a:lnSpc>
                <a:spcPct val="150000"/>
              </a:lnSpc>
            </a:pPr>
            <a:r>
              <a:rPr lang="en-US" b="1" dirty="0"/>
              <a:t>Inferential statistics can be done with help of various steps as given below:</a:t>
            </a:r>
          </a:p>
          <a:p>
            <a:pPr marL="342900" indent="-342900">
              <a:lnSpc>
                <a:spcPct val="150000"/>
              </a:lnSpc>
              <a:buFont typeface="+mj-lt"/>
              <a:buAutoNum type="arabicPeriod"/>
            </a:pPr>
            <a:r>
              <a:rPr lang="en-US" dirty="0" smtClean="0"/>
              <a:t>Obtain </a:t>
            </a:r>
            <a:r>
              <a:rPr lang="en-US" dirty="0"/>
              <a:t>and start with a theory.</a:t>
            </a:r>
          </a:p>
          <a:p>
            <a:pPr marL="342900" indent="-342900">
              <a:lnSpc>
                <a:spcPct val="150000"/>
              </a:lnSpc>
              <a:buFont typeface="+mj-lt"/>
              <a:buAutoNum type="arabicPeriod"/>
            </a:pPr>
            <a:r>
              <a:rPr lang="en-US" dirty="0"/>
              <a:t>Generate a research hypothesis.</a:t>
            </a:r>
          </a:p>
          <a:p>
            <a:pPr marL="342900" indent="-342900">
              <a:lnSpc>
                <a:spcPct val="150000"/>
              </a:lnSpc>
              <a:buFont typeface="+mj-lt"/>
              <a:buAutoNum type="arabicPeriod"/>
            </a:pPr>
            <a:r>
              <a:rPr lang="en-US" dirty="0"/>
              <a:t>Operationalize or use variables</a:t>
            </a:r>
          </a:p>
          <a:p>
            <a:pPr marL="342900" indent="-342900">
              <a:lnSpc>
                <a:spcPct val="150000"/>
              </a:lnSpc>
              <a:buFont typeface="+mj-lt"/>
              <a:buAutoNum type="arabicPeriod"/>
            </a:pPr>
            <a:r>
              <a:rPr lang="en-US" dirty="0"/>
              <a:t>Identify or find out population to which we can apply study material.</a:t>
            </a:r>
          </a:p>
          <a:p>
            <a:pPr marL="342900" indent="-342900">
              <a:lnSpc>
                <a:spcPct val="150000"/>
              </a:lnSpc>
              <a:buFont typeface="+mj-lt"/>
              <a:buAutoNum type="arabicPeriod"/>
            </a:pPr>
            <a:r>
              <a:rPr lang="en-US" dirty="0"/>
              <a:t>Generate or form a null hypothesis for these population.</a:t>
            </a:r>
          </a:p>
          <a:p>
            <a:pPr marL="342900" indent="-342900">
              <a:lnSpc>
                <a:spcPct val="150000"/>
              </a:lnSpc>
              <a:buFont typeface="+mj-lt"/>
              <a:buAutoNum type="arabicPeriod"/>
            </a:pPr>
            <a:r>
              <a:rPr lang="en-US" dirty="0"/>
              <a:t>Collect and gather a sample of children from population and simply run study.</a:t>
            </a:r>
          </a:p>
          <a:p>
            <a:pPr marL="342900" indent="-342900">
              <a:lnSpc>
                <a:spcPct val="150000"/>
              </a:lnSpc>
              <a:buFont typeface="+mj-lt"/>
              <a:buAutoNum type="arabicPeriod"/>
            </a:pPr>
            <a:r>
              <a:rPr lang="en-US" dirty="0"/>
              <a:t>Then, perform all tests of statistical to clarify if obtained characteristics of sample are sufficiently different from what would be expected under null hypothesis so that we can be able to find and reject null hypothesis.</a:t>
            </a:r>
          </a:p>
        </p:txBody>
      </p:sp>
    </p:spTree>
    <p:extLst>
      <p:ext uri="{BB962C8B-B14F-4D97-AF65-F5344CB8AC3E}">
        <p14:creationId xmlns:p14="http://schemas.microsoft.com/office/powerpoint/2010/main" val="9812282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dirty="0"/>
          </a:p>
        </p:txBody>
      </p:sp>
      <p:sp>
        <p:nvSpPr>
          <p:cNvPr id="4" name="Rectangle 3"/>
          <p:cNvSpPr/>
          <p:nvPr/>
        </p:nvSpPr>
        <p:spPr>
          <a:xfrm>
            <a:off x="699822" y="983554"/>
            <a:ext cx="8078418" cy="3647152"/>
          </a:xfrm>
          <a:prstGeom prst="rect">
            <a:avLst/>
          </a:prstGeom>
        </p:spPr>
        <p:txBody>
          <a:bodyPr wrap="square">
            <a:spAutoFit/>
          </a:bodyPr>
          <a:lstStyle/>
          <a:p>
            <a:pPr>
              <a:lnSpc>
                <a:spcPct val="150000"/>
              </a:lnSpc>
            </a:pPr>
            <a:r>
              <a:rPr lang="en-US" b="1" dirty="0"/>
              <a:t>Types of inferential statistics –</a:t>
            </a:r>
          </a:p>
          <a:p>
            <a:pPr>
              <a:lnSpc>
                <a:spcPct val="150000"/>
              </a:lnSpc>
            </a:pPr>
            <a:r>
              <a:rPr lang="en-US" dirty="0"/>
              <a:t>Various types of inferential statistics are used widely nowadays and are very easy to interpret. These are given below:</a:t>
            </a:r>
          </a:p>
          <a:p>
            <a:pPr>
              <a:lnSpc>
                <a:spcPct val="150000"/>
              </a:lnSpc>
            </a:pPr>
            <a:endParaRPr lang="en-US" dirty="0"/>
          </a:p>
          <a:p>
            <a:pPr marL="342900" indent="-342900">
              <a:lnSpc>
                <a:spcPct val="150000"/>
              </a:lnSpc>
              <a:buFont typeface="Arial" panose="020B0604020202020204" pitchFamily="34" charset="0"/>
              <a:buChar char="•"/>
            </a:pPr>
            <a:r>
              <a:rPr lang="en-US" dirty="0"/>
              <a:t>One sample test of difference/One sample hypothesis test</a:t>
            </a:r>
          </a:p>
          <a:p>
            <a:pPr marL="342900" indent="-342900">
              <a:lnSpc>
                <a:spcPct val="150000"/>
              </a:lnSpc>
              <a:buFont typeface="Arial" panose="020B0604020202020204" pitchFamily="34" charset="0"/>
              <a:buChar char="•"/>
            </a:pPr>
            <a:r>
              <a:rPr lang="en-US" dirty="0"/>
              <a:t>Confidence Interval</a:t>
            </a:r>
          </a:p>
          <a:p>
            <a:pPr marL="342900" indent="-342900">
              <a:lnSpc>
                <a:spcPct val="150000"/>
              </a:lnSpc>
              <a:buFont typeface="Arial" panose="020B0604020202020204" pitchFamily="34" charset="0"/>
              <a:buChar char="•"/>
            </a:pPr>
            <a:r>
              <a:rPr lang="en-US" dirty="0"/>
              <a:t>Contingency Tables and Chi-Square Statistic</a:t>
            </a:r>
          </a:p>
          <a:p>
            <a:pPr marL="342900" indent="-342900">
              <a:lnSpc>
                <a:spcPct val="150000"/>
              </a:lnSpc>
              <a:buFont typeface="Arial" panose="020B0604020202020204" pitchFamily="34" charset="0"/>
              <a:buChar char="•"/>
            </a:pPr>
            <a:r>
              <a:rPr lang="en-US" dirty="0"/>
              <a:t>T-test or </a:t>
            </a:r>
            <a:r>
              <a:rPr lang="en-US" dirty="0" err="1"/>
              <a:t>Anova</a:t>
            </a:r>
            <a:endParaRPr lang="en-US" dirty="0"/>
          </a:p>
          <a:p>
            <a:pPr marL="342900" indent="-342900">
              <a:lnSpc>
                <a:spcPct val="150000"/>
              </a:lnSpc>
              <a:buFont typeface="Arial" panose="020B0604020202020204" pitchFamily="34" charset="0"/>
              <a:buChar char="•"/>
            </a:pPr>
            <a:r>
              <a:rPr lang="en-US" dirty="0"/>
              <a:t>Pearson Correlation</a:t>
            </a:r>
          </a:p>
          <a:p>
            <a:pPr marL="342900" indent="-342900">
              <a:lnSpc>
                <a:spcPct val="150000"/>
              </a:lnSpc>
              <a:buFont typeface="Arial" panose="020B0604020202020204" pitchFamily="34" charset="0"/>
              <a:buChar char="•"/>
            </a:pPr>
            <a:r>
              <a:rPr lang="en-US" dirty="0"/>
              <a:t>Bi-variate Regression</a:t>
            </a:r>
          </a:p>
          <a:p>
            <a:pPr marL="342900" indent="-342900">
              <a:lnSpc>
                <a:spcPct val="150000"/>
              </a:lnSpc>
              <a:buFont typeface="Arial" panose="020B0604020202020204" pitchFamily="34" charset="0"/>
              <a:buChar char="•"/>
            </a:pPr>
            <a:r>
              <a:rPr lang="en-US" dirty="0"/>
              <a:t>Multi-variate Regression</a:t>
            </a:r>
          </a:p>
        </p:txBody>
      </p:sp>
    </p:spTree>
    <p:extLst>
      <p:ext uri="{BB962C8B-B14F-4D97-AF65-F5344CB8AC3E}">
        <p14:creationId xmlns:p14="http://schemas.microsoft.com/office/powerpoint/2010/main" val="22324999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621792" y="294982"/>
            <a:ext cx="8483692"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Introduction to  Data</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dirty="0"/>
          </a:p>
        </p:txBody>
      </p:sp>
    </p:spTree>
    <p:extLst>
      <p:ext uri="{BB962C8B-B14F-4D97-AF65-F5344CB8AC3E}">
        <p14:creationId xmlns:p14="http://schemas.microsoft.com/office/powerpoint/2010/main" val="37913002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dirty="0"/>
          </a:p>
        </p:txBody>
      </p:sp>
    </p:spTree>
    <p:extLst>
      <p:ext uri="{BB962C8B-B14F-4D97-AF65-F5344CB8AC3E}">
        <p14:creationId xmlns:p14="http://schemas.microsoft.com/office/powerpoint/2010/main" val="8803919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Measuring of Central Tendency, Variance </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dirty="0"/>
          </a:p>
        </p:txBody>
      </p:sp>
    </p:spTree>
    <p:extLst>
      <p:ext uri="{BB962C8B-B14F-4D97-AF65-F5344CB8AC3E}">
        <p14:creationId xmlns:p14="http://schemas.microsoft.com/office/powerpoint/2010/main" val="21604031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Understanding of Normal Distribution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dirty="0"/>
          </a:p>
        </p:txBody>
      </p:sp>
    </p:spTree>
    <p:extLst>
      <p:ext uri="{BB962C8B-B14F-4D97-AF65-F5344CB8AC3E}">
        <p14:creationId xmlns:p14="http://schemas.microsoft.com/office/powerpoint/2010/main" val="28188031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a:t>
            </a:r>
            <a:r>
              <a:rPr lang="en-US" sz="2400" dirty="0" smtClean="0">
                <a:solidFill>
                  <a:srgbClr val="2C363A"/>
                </a:solidFill>
              </a:rPr>
              <a:t>Pre-processing</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dirty="0"/>
          </a:p>
        </p:txBody>
      </p:sp>
    </p:spTree>
    <p:extLst>
      <p:ext uri="{BB962C8B-B14F-4D97-AF65-F5344CB8AC3E}">
        <p14:creationId xmlns:p14="http://schemas.microsoft.com/office/powerpoint/2010/main" val="39912579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sp>
        <p:nvSpPr>
          <p:cNvPr id="223" name="Google Shape;223;p25"/>
          <p:cNvSpPr txBox="1"/>
          <p:nvPr/>
        </p:nvSpPr>
        <p:spPr>
          <a:xfrm>
            <a:off x="968988" y="1032330"/>
            <a:ext cx="7370340" cy="3739455"/>
          </a:xfrm>
          <a:prstGeom prst="rect">
            <a:avLst/>
          </a:prstGeom>
          <a:noFill/>
          <a:ln>
            <a:noFill/>
          </a:ln>
        </p:spPr>
        <p:txBody>
          <a:bodyPr spcFirstLastPara="1" wrap="square" lIns="91425" tIns="91425" rIns="91425" bIns="91425" anchor="t" anchorCtr="0">
            <a:spAutoFit/>
          </a:bodyPr>
          <a:lstStyle/>
          <a:p>
            <a:pPr marL="457200" lvl="0" indent="-317500">
              <a:lnSpc>
                <a:spcPct val="150000"/>
              </a:lnSpc>
              <a:buClr>
                <a:srgbClr val="2C363A"/>
              </a:buClr>
              <a:buSzPts val="1400"/>
              <a:buChar char="●"/>
            </a:pPr>
            <a:r>
              <a:rPr lang="en-US" b="1" dirty="0" smtClean="0">
                <a:solidFill>
                  <a:srgbClr val="2C363A"/>
                </a:solidFill>
              </a:rPr>
              <a:t>What is Statistical Learning?</a:t>
            </a:r>
            <a:endParaRPr lang="en-US" b="1" dirty="0" smtClean="0">
              <a:solidFill>
                <a:srgbClr val="2C363A"/>
              </a:solidFill>
            </a:endParaRPr>
          </a:p>
          <a:p>
            <a:pPr marL="457200" lvl="0" indent="-317500">
              <a:lnSpc>
                <a:spcPct val="150000"/>
              </a:lnSpc>
              <a:buClr>
                <a:srgbClr val="2C363A"/>
              </a:buClr>
              <a:buSzPts val="1400"/>
              <a:buChar char="●"/>
            </a:pPr>
            <a:r>
              <a:rPr lang="en-US" b="1" dirty="0" smtClean="0">
                <a:solidFill>
                  <a:srgbClr val="2C363A"/>
                </a:solidFill>
              </a:rPr>
              <a:t>Introduction to  Data</a:t>
            </a:r>
            <a:endParaRPr lang="en-US" b="1" dirty="0" smtClean="0">
              <a:solidFill>
                <a:srgbClr val="2C363A"/>
              </a:solidFill>
            </a:endParaRPr>
          </a:p>
          <a:p>
            <a:pPr marL="457200" lvl="0" indent="-317500">
              <a:lnSpc>
                <a:spcPct val="150000"/>
              </a:lnSpc>
              <a:buClr>
                <a:srgbClr val="2C363A"/>
              </a:buClr>
              <a:buSzPts val="1400"/>
              <a:buChar char="●"/>
            </a:pPr>
            <a:r>
              <a:rPr lang="en-US" b="1" dirty="0" smtClean="0">
                <a:solidFill>
                  <a:srgbClr val="2C363A"/>
                </a:solidFill>
              </a:rPr>
              <a:t>Data Presentation Using Charts and Diagrams</a:t>
            </a:r>
            <a:endParaRPr lang="en-US" b="1" dirty="0" smtClean="0">
              <a:solidFill>
                <a:srgbClr val="2C363A"/>
              </a:solidFill>
            </a:endParaRPr>
          </a:p>
          <a:p>
            <a:pPr marL="457200" lvl="0" indent="-317500">
              <a:lnSpc>
                <a:spcPct val="150000"/>
              </a:lnSpc>
              <a:buClr>
                <a:srgbClr val="2C363A"/>
              </a:buClr>
              <a:buSzPts val="1400"/>
              <a:buChar char="●"/>
            </a:pPr>
            <a:r>
              <a:rPr lang="en-US" b="1" dirty="0" smtClean="0">
                <a:solidFill>
                  <a:srgbClr val="2C363A"/>
                </a:solidFill>
              </a:rPr>
              <a:t>Measuring of Central Tendency, Variance </a:t>
            </a:r>
            <a:endParaRPr lang="en-US" b="1" dirty="0">
              <a:solidFill>
                <a:srgbClr val="2C363A"/>
              </a:solidFill>
            </a:endParaRPr>
          </a:p>
          <a:p>
            <a:pPr marL="457200" lvl="0" indent="-317500">
              <a:lnSpc>
                <a:spcPct val="150000"/>
              </a:lnSpc>
              <a:buClr>
                <a:srgbClr val="2C363A"/>
              </a:buClr>
              <a:buSzPts val="1400"/>
              <a:buChar char="●"/>
            </a:pPr>
            <a:r>
              <a:rPr lang="en-US" b="1" dirty="0" smtClean="0">
                <a:solidFill>
                  <a:srgbClr val="2C363A"/>
                </a:solidFill>
              </a:rPr>
              <a:t>Understanding of Normal Distribution</a:t>
            </a:r>
            <a:endParaRPr lang="en-US" b="1" dirty="0">
              <a:solidFill>
                <a:srgbClr val="2C363A"/>
              </a:solidFill>
            </a:endParaRPr>
          </a:p>
          <a:p>
            <a:pPr marL="457200" lvl="0" indent="-317500">
              <a:lnSpc>
                <a:spcPct val="150000"/>
              </a:lnSpc>
              <a:buClr>
                <a:srgbClr val="2C363A"/>
              </a:buClr>
              <a:buSzPts val="1400"/>
              <a:buChar char="●"/>
            </a:pPr>
            <a:r>
              <a:rPr lang="en-US" b="1" dirty="0" smtClean="0">
                <a:solidFill>
                  <a:srgbClr val="2C363A"/>
                </a:solidFill>
              </a:rPr>
              <a:t>Data Pre-processing</a:t>
            </a:r>
            <a:endParaRPr lang="en-US" b="1" dirty="0">
              <a:solidFill>
                <a:srgbClr val="2C363A"/>
              </a:solidFill>
            </a:endParaRPr>
          </a:p>
          <a:p>
            <a:pPr marL="457200" lvl="0" indent="-317500">
              <a:lnSpc>
                <a:spcPct val="150000"/>
              </a:lnSpc>
              <a:buClr>
                <a:srgbClr val="2C363A"/>
              </a:buClr>
              <a:buSzPts val="1400"/>
              <a:buChar char="●"/>
            </a:pPr>
            <a:r>
              <a:rPr lang="en-US" b="1" dirty="0" smtClean="0">
                <a:solidFill>
                  <a:srgbClr val="2C363A"/>
                </a:solidFill>
              </a:rPr>
              <a:t>Feature Engineering ( Feature Extraction and Normalization) </a:t>
            </a:r>
          </a:p>
          <a:p>
            <a:pPr marL="457200" lvl="0" indent="-317500">
              <a:lnSpc>
                <a:spcPct val="150000"/>
              </a:lnSpc>
              <a:buClr>
                <a:srgbClr val="2C363A"/>
              </a:buClr>
              <a:buSzPts val="1400"/>
              <a:buChar char="●"/>
            </a:pPr>
            <a:r>
              <a:rPr lang="en-US" b="1" dirty="0" smtClean="0">
                <a:solidFill>
                  <a:srgbClr val="2C363A"/>
                </a:solidFill>
              </a:rPr>
              <a:t>Assignments</a:t>
            </a:r>
            <a:endParaRPr lang="en-US" b="1" dirty="0" smtClean="0">
              <a:solidFill>
                <a:srgbClr val="2C363A"/>
              </a:solidFill>
            </a:endParaRPr>
          </a:p>
          <a:p>
            <a:pPr marL="457200" lvl="0" indent="-317500">
              <a:lnSpc>
                <a:spcPct val="150000"/>
              </a:lnSpc>
              <a:buClr>
                <a:srgbClr val="2C363A"/>
              </a:buClr>
              <a:buSzPts val="1400"/>
              <a:buChar char="●"/>
            </a:pPr>
            <a:r>
              <a:rPr lang="en-US" b="1" dirty="0" smtClean="0">
                <a:solidFill>
                  <a:srgbClr val="2C363A"/>
                </a:solidFill>
              </a:rPr>
              <a:t>Code Examples Github Link</a:t>
            </a:r>
          </a:p>
          <a:p>
            <a:pPr marL="457200" lvl="0" indent="-317500">
              <a:lnSpc>
                <a:spcPct val="150000"/>
              </a:lnSpc>
              <a:buClr>
                <a:srgbClr val="2C363A"/>
              </a:buClr>
              <a:buSzPts val="1400"/>
              <a:buChar char="●"/>
            </a:pPr>
            <a:endParaRPr lang="en-US" b="1" dirty="0" smtClean="0">
              <a:solidFill>
                <a:srgbClr val="2C363A"/>
              </a:solidFill>
            </a:endParaRPr>
          </a:p>
          <a:p>
            <a:pPr marL="457200" lvl="0" indent="-317500">
              <a:lnSpc>
                <a:spcPct val="150000"/>
              </a:lnSpc>
              <a:buClr>
                <a:srgbClr val="2C363A"/>
              </a:buClr>
              <a:buSzPts val="1400"/>
              <a:buChar char="●"/>
            </a:pPr>
            <a:endParaRPr lang="en-US" b="1" dirty="0" smtClean="0">
              <a:solidFill>
                <a:srgbClr val="2C363A"/>
              </a:solidFill>
            </a:endParaRPr>
          </a:p>
        </p:txBody>
      </p:sp>
      <p:sp>
        <p:nvSpPr>
          <p:cNvPr id="224" name="Google Shape;224;p25"/>
          <p:cNvSpPr txBox="1"/>
          <p:nvPr/>
        </p:nvSpPr>
        <p:spPr>
          <a:xfrm>
            <a:off x="1131475" y="0"/>
            <a:ext cx="7974000" cy="731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Microsoft Yahei"/>
                <a:ea typeface="Microsoft Yahei"/>
                <a:cs typeface="Microsoft Yahei"/>
                <a:sym typeface="Microsoft Yahei"/>
              </a:rPr>
              <a:t>CONTENTS</a:t>
            </a:r>
            <a:endParaRPr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199198" y="420579"/>
            <a:ext cx="9105484" cy="798300"/>
          </a:xfrm>
          <a:prstGeom prst="rect">
            <a:avLst/>
          </a:prstGeom>
        </p:spPr>
        <p:txBody>
          <a:bodyPr spcFirstLastPara="1" wrap="square" lIns="91425" tIns="91425" rIns="91425" bIns="91425" anchor="ctr" anchorCtr="0">
            <a:noAutofit/>
          </a:bodyPr>
          <a:lstStyle/>
          <a:p>
            <a:r>
              <a:rPr lang="en-US" sz="2400" dirty="0">
                <a:solidFill>
                  <a:srgbClr val="2C363A"/>
                </a:solidFill>
              </a:rPr>
              <a:t>Feature Engineering ( Feature Extraction and Normalization) Assignments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dirty="0"/>
          </a:p>
        </p:txBody>
      </p:sp>
    </p:spTree>
    <p:extLst>
      <p:ext uri="{BB962C8B-B14F-4D97-AF65-F5344CB8AC3E}">
        <p14:creationId xmlns:p14="http://schemas.microsoft.com/office/powerpoint/2010/main" val="27282198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68835"/>
            <a:ext cx="8250600" cy="798300"/>
          </a:xfrm>
          <a:prstGeom prst="rect">
            <a:avLst/>
          </a:prstGeom>
        </p:spPr>
        <p:txBody>
          <a:bodyPr spcFirstLastPara="1" wrap="square" lIns="91425" tIns="91425" rIns="91425" bIns="91425" anchor="ctr" anchorCtr="0">
            <a:noAutofit/>
          </a:bodyPr>
          <a:lstStyle/>
          <a:p>
            <a:r>
              <a:rPr lang="en-US" sz="2400" dirty="0" smtClean="0">
                <a:solidFill>
                  <a:srgbClr val="2C363A"/>
                </a:solidFill>
              </a:rPr>
              <a:t>Assignments</a:t>
            </a:r>
            <a:endParaRPr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2" name="Rectangle 1"/>
          <p:cNvSpPr/>
          <p:nvPr/>
        </p:nvSpPr>
        <p:spPr>
          <a:xfrm>
            <a:off x="694944" y="1304300"/>
            <a:ext cx="8138160" cy="456535"/>
          </a:xfrm>
          <a:prstGeom prst="rect">
            <a:avLst/>
          </a:prstGeom>
        </p:spPr>
        <p:txBody>
          <a:bodyPr wrap="square">
            <a:spAutoFit/>
          </a:bodyPr>
          <a:lstStyle/>
          <a:p>
            <a:pPr>
              <a:lnSpc>
                <a:spcPct val="150000"/>
              </a:lnSpc>
            </a:pPr>
            <a:r>
              <a:rPr lang="en-US" sz="1800" dirty="0" smtClean="0"/>
              <a:t>Test</a:t>
            </a:r>
            <a:endParaRPr lang="en-US" sz="1800" dirty="0"/>
          </a:p>
        </p:txBody>
      </p:sp>
    </p:spTree>
    <p:extLst>
      <p:ext uri="{BB962C8B-B14F-4D97-AF65-F5344CB8AC3E}">
        <p14:creationId xmlns:p14="http://schemas.microsoft.com/office/powerpoint/2010/main" val="42884574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306184" y="619039"/>
            <a:ext cx="8250600" cy="798300"/>
          </a:xfrm>
          <a:prstGeom prst="rect">
            <a:avLst/>
          </a:prstGeom>
        </p:spPr>
        <p:txBody>
          <a:bodyPr spcFirstLastPara="1" wrap="square" lIns="91425" tIns="91425" rIns="91425" bIns="91425" anchor="ctr" anchorCtr="0">
            <a:noAutofit/>
          </a:bodyPr>
          <a:lstStyle/>
          <a:p>
            <a:pPr lvl="0" algn="ctr"/>
            <a:r>
              <a:rPr lang="en-US" sz="2400" dirty="0" smtClean="0">
                <a:solidFill>
                  <a:srgbClr val="2C363A"/>
                </a:solidFill>
              </a:rPr>
              <a:t>Code for the presentation can be found here</a:t>
            </a:r>
            <a:endParaRPr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2" name="Rectangle 1"/>
          <p:cNvSpPr/>
          <p:nvPr/>
        </p:nvSpPr>
        <p:spPr>
          <a:xfrm>
            <a:off x="650452" y="2015526"/>
            <a:ext cx="7906332" cy="1138773"/>
          </a:xfrm>
          <a:prstGeom prst="rect">
            <a:avLst/>
          </a:prstGeom>
        </p:spPr>
        <p:txBody>
          <a:bodyPr wrap="none">
            <a:spAutoFit/>
          </a:bodyPr>
          <a:lstStyle/>
          <a:p>
            <a:pPr algn="ctr"/>
            <a:r>
              <a:rPr lang="en-US" sz="2000" b="1" dirty="0" smtClean="0"/>
              <a:t>Refer Readme.md of </a:t>
            </a:r>
            <a:r>
              <a:rPr lang="en-US" sz="2000" b="1" dirty="0" err="1" smtClean="0"/>
              <a:t>github</a:t>
            </a:r>
            <a:r>
              <a:rPr lang="en-US" sz="2000" b="1" dirty="0" smtClean="0"/>
              <a:t> repository for list of assignments:</a:t>
            </a:r>
          </a:p>
          <a:p>
            <a:pPr algn="ctr"/>
            <a:endParaRPr lang="en-US" sz="2400" b="1" dirty="0" smtClean="0"/>
          </a:p>
          <a:p>
            <a:pPr algn="ctr"/>
            <a:r>
              <a:rPr lang="en-US" sz="2400" b="1" dirty="0" smtClean="0"/>
              <a:t>https</a:t>
            </a:r>
            <a:r>
              <a:rPr lang="en-US" sz="2400" b="1" dirty="0"/>
              <a:t>://github.com/tahirmirji/ai_with_python_keonics</a:t>
            </a:r>
          </a:p>
        </p:txBody>
      </p:sp>
    </p:spTree>
    <p:extLst>
      <p:ext uri="{BB962C8B-B14F-4D97-AF65-F5344CB8AC3E}">
        <p14:creationId xmlns:p14="http://schemas.microsoft.com/office/powerpoint/2010/main" val="33193058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6" name="Oval 5"/>
          <p:cNvSpPr/>
          <p:nvPr/>
        </p:nvSpPr>
        <p:spPr>
          <a:xfrm>
            <a:off x="837282" y="-1156694"/>
            <a:ext cx="7590621" cy="7590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smtClean="0"/>
              <a:t>Thank You</a:t>
            </a:r>
            <a:endParaRPr lang="en-US" sz="8000" dirty="0"/>
          </a:p>
        </p:txBody>
      </p:sp>
    </p:spTree>
    <p:extLst>
      <p:ext uri="{BB962C8B-B14F-4D97-AF65-F5344CB8AC3E}">
        <p14:creationId xmlns:p14="http://schemas.microsoft.com/office/powerpoint/2010/main" val="15943563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dirty="0"/>
          </a:p>
        </p:txBody>
      </p:sp>
      <p:sp>
        <p:nvSpPr>
          <p:cNvPr id="2" name="Rectangle 1"/>
          <p:cNvSpPr/>
          <p:nvPr/>
        </p:nvSpPr>
        <p:spPr>
          <a:xfrm>
            <a:off x="493776" y="658439"/>
            <a:ext cx="8337358" cy="4524315"/>
          </a:xfrm>
          <a:prstGeom prst="rect">
            <a:avLst/>
          </a:prstGeom>
        </p:spPr>
        <p:txBody>
          <a:bodyPr wrap="square">
            <a:spAutoFit/>
          </a:bodyPr>
          <a:lstStyle/>
          <a:p>
            <a:pPr algn="just">
              <a:lnSpc>
                <a:spcPct val="150000"/>
              </a:lnSpc>
            </a:pPr>
            <a:r>
              <a:rPr lang="en-US" sz="1600" b="1" dirty="0" smtClean="0">
                <a:solidFill>
                  <a:schemeClr val="bg2"/>
                </a:solidFill>
              </a:rPr>
              <a:t>Statistics</a:t>
            </a:r>
          </a:p>
          <a:p>
            <a:pPr marL="285750" indent="-285750" algn="just">
              <a:lnSpc>
                <a:spcPct val="150000"/>
              </a:lnSpc>
              <a:buFont typeface="Arial" panose="020B0604020202020204" pitchFamily="34" charset="0"/>
              <a:buChar char="•"/>
            </a:pPr>
            <a:r>
              <a:rPr lang="en-US" sz="1600" dirty="0"/>
              <a:t>Statistics simply means numerical data, and is field of math that generally deals with collection of data, tabulation, and interpretation of numerical data</a:t>
            </a:r>
            <a:r>
              <a:rPr lang="en-US" sz="1600" dirty="0" smtClean="0"/>
              <a:t>.</a:t>
            </a:r>
          </a:p>
          <a:p>
            <a:pPr marL="285750" indent="-285750" algn="just">
              <a:lnSpc>
                <a:spcPct val="150000"/>
              </a:lnSpc>
              <a:buFont typeface="Arial" panose="020B0604020202020204" pitchFamily="34" charset="0"/>
              <a:buChar char="•"/>
            </a:pPr>
            <a:r>
              <a:rPr lang="en-US" sz="1600" dirty="0" smtClean="0"/>
              <a:t>It </a:t>
            </a:r>
            <a:r>
              <a:rPr lang="en-US" sz="1600" dirty="0"/>
              <a:t>is actually a form of mathematical analysis that uses different quantitative models to produce a set of experimental data or studies of real </a:t>
            </a:r>
            <a:r>
              <a:rPr lang="en-US" sz="1600" dirty="0" smtClean="0"/>
              <a:t>life.</a:t>
            </a:r>
          </a:p>
          <a:p>
            <a:pPr marL="285750" indent="-285750" algn="just">
              <a:lnSpc>
                <a:spcPct val="150000"/>
              </a:lnSpc>
              <a:buFont typeface="Arial" panose="020B0604020202020204" pitchFamily="34" charset="0"/>
              <a:buChar char="•"/>
            </a:pPr>
            <a:r>
              <a:rPr lang="en-US" sz="1600" dirty="0" smtClean="0"/>
              <a:t>It </a:t>
            </a:r>
            <a:r>
              <a:rPr lang="en-US" sz="1600" dirty="0"/>
              <a:t>is an area of applied mathematics concern with data collection analysis, interpretation, and presentation. Statistics deals with how data can be used to solve complex problems</a:t>
            </a:r>
            <a:r>
              <a:rPr lang="en-US" sz="1600" dirty="0" smtClean="0"/>
              <a:t>.</a:t>
            </a:r>
          </a:p>
          <a:p>
            <a:pPr marL="285750" indent="-285750" algn="just">
              <a:lnSpc>
                <a:spcPct val="150000"/>
              </a:lnSpc>
              <a:buFont typeface="Arial" panose="020B0604020202020204" pitchFamily="34" charset="0"/>
              <a:buChar char="•"/>
            </a:pPr>
            <a:r>
              <a:rPr lang="en-US" sz="1600" dirty="0"/>
              <a:t>Basic terminology of Statistics : </a:t>
            </a:r>
            <a:endParaRPr lang="en-US" sz="1600" dirty="0" smtClean="0"/>
          </a:p>
          <a:p>
            <a:pPr algn="just">
              <a:lnSpc>
                <a:spcPct val="150000"/>
              </a:lnSpc>
            </a:pPr>
            <a:r>
              <a:rPr lang="en-US" sz="1600" b="1" dirty="0" smtClean="0"/>
              <a:t>Population</a:t>
            </a:r>
            <a:r>
              <a:rPr lang="en-US" sz="1600" dirty="0" smtClean="0"/>
              <a:t> –It </a:t>
            </a:r>
            <a:r>
              <a:rPr lang="en-US" sz="1600" dirty="0"/>
              <a:t>is actually a collection of set of individuals or objects or events whose properties are to be </a:t>
            </a:r>
            <a:r>
              <a:rPr lang="en-US" sz="1600" dirty="0" smtClean="0"/>
              <a:t>analyzed.</a:t>
            </a:r>
          </a:p>
          <a:p>
            <a:pPr algn="just">
              <a:lnSpc>
                <a:spcPct val="150000"/>
              </a:lnSpc>
            </a:pPr>
            <a:r>
              <a:rPr lang="en-US" sz="1600" b="1" dirty="0" smtClean="0"/>
              <a:t>Sample</a:t>
            </a:r>
            <a:r>
              <a:rPr lang="en-US" sz="1600" dirty="0" smtClean="0"/>
              <a:t> –It </a:t>
            </a:r>
            <a:r>
              <a:rPr lang="en-US" sz="1600" dirty="0"/>
              <a:t>is the subset of a population.</a:t>
            </a:r>
            <a:endParaRPr lang="en-US"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sp>
        <p:nvSpPr>
          <p:cNvPr id="2" name="Rectangle 1"/>
          <p:cNvSpPr/>
          <p:nvPr/>
        </p:nvSpPr>
        <p:spPr>
          <a:xfrm>
            <a:off x="621792" y="896183"/>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pic>
        <p:nvPicPr>
          <p:cNvPr id="3074" name="Picture 2" descr="https://media.geeksforgeeks.org/wp-content/uploads/20200625233042/Untitled-Diagram-91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412" y="983554"/>
            <a:ext cx="8079707" cy="3978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0911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sp>
        <p:nvSpPr>
          <p:cNvPr id="2" name="Rectangle 1"/>
          <p:cNvSpPr/>
          <p:nvPr/>
        </p:nvSpPr>
        <p:spPr>
          <a:xfrm>
            <a:off x="621792" y="896183"/>
            <a:ext cx="8211312" cy="4247317"/>
          </a:xfrm>
          <a:prstGeom prst="rect">
            <a:avLst/>
          </a:prstGeom>
        </p:spPr>
        <p:txBody>
          <a:bodyPr wrap="square">
            <a:spAutoFit/>
          </a:bodyPr>
          <a:lstStyle/>
          <a:p>
            <a:pPr algn="just">
              <a:lnSpc>
                <a:spcPct val="150000"/>
              </a:lnSpc>
            </a:pPr>
            <a:r>
              <a:rPr lang="en-US" sz="1800" b="1" dirty="0">
                <a:solidFill>
                  <a:schemeClr val="tx1"/>
                </a:solidFill>
              </a:rPr>
              <a:t>Understanding the Descriptive Statistics</a:t>
            </a:r>
          </a:p>
          <a:p>
            <a:pPr marL="285750" indent="-285750" algn="just">
              <a:lnSpc>
                <a:spcPct val="150000"/>
              </a:lnSpc>
              <a:buFont typeface="Arial" panose="020B0604020202020204" pitchFamily="34" charset="0"/>
              <a:buChar char="•"/>
            </a:pPr>
            <a:r>
              <a:rPr lang="en-US" sz="1800" dirty="0" smtClean="0">
                <a:solidFill>
                  <a:schemeClr val="tx1"/>
                </a:solidFill>
              </a:rPr>
              <a:t>Describing </a:t>
            </a:r>
            <a:r>
              <a:rPr lang="en-US" sz="1800" dirty="0">
                <a:solidFill>
                  <a:schemeClr val="tx1"/>
                </a:solidFill>
              </a:rPr>
              <a:t>and summarizing a single variable is called </a:t>
            </a:r>
            <a:r>
              <a:rPr lang="en-US" sz="1800" b="1" dirty="0">
                <a:solidFill>
                  <a:schemeClr val="tx1"/>
                </a:solidFill>
              </a:rPr>
              <a:t>univariate</a:t>
            </a:r>
            <a:r>
              <a:rPr lang="en-US" sz="1800" dirty="0">
                <a:solidFill>
                  <a:schemeClr val="tx1"/>
                </a:solidFill>
              </a:rPr>
              <a:t> </a:t>
            </a:r>
            <a:r>
              <a:rPr lang="en-US" sz="1800" b="1" dirty="0" smtClean="0">
                <a:solidFill>
                  <a:schemeClr val="tx1"/>
                </a:solidFill>
              </a:rPr>
              <a:t>analysis</a:t>
            </a:r>
            <a:r>
              <a:rPr lang="en-US" sz="1800" dirty="0" smtClean="0">
                <a:solidFill>
                  <a:schemeClr val="tx1"/>
                </a:solidFill>
              </a:rPr>
              <a:t>.</a:t>
            </a:r>
          </a:p>
          <a:p>
            <a:pPr marL="285750" indent="-285750" algn="just">
              <a:lnSpc>
                <a:spcPct val="150000"/>
              </a:lnSpc>
              <a:buFont typeface="Arial" panose="020B0604020202020204" pitchFamily="34" charset="0"/>
              <a:buChar char="•"/>
            </a:pPr>
            <a:r>
              <a:rPr lang="en-US" sz="1800" dirty="0" smtClean="0">
                <a:solidFill>
                  <a:schemeClr val="tx1"/>
                </a:solidFill>
              </a:rPr>
              <a:t>Describing </a:t>
            </a:r>
            <a:r>
              <a:rPr lang="en-US" sz="1800" dirty="0">
                <a:solidFill>
                  <a:schemeClr val="tx1"/>
                </a:solidFill>
              </a:rPr>
              <a:t>a statistical relationship between two variables is called </a:t>
            </a:r>
            <a:r>
              <a:rPr lang="en-US" sz="1800" b="1" dirty="0">
                <a:solidFill>
                  <a:schemeClr val="tx1"/>
                </a:solidFill>
              </a:rPr>
              <a:t>bivariate</a:t>
            </a:r>
            <a:r>
              <a:rPr lang="en-US" sz="1800" dirty="0">
                <a:solidFill>
                  <a:schemeClr val="tx1"/>
                </a:solidFill>
              </a:rPr>
              <a:t> </a:t>
            </a:r>
            <a:r>
              <a:rPr lang="en-US" sz="1800" b="1" dirty="0">
                <a:solidFill>
                  <a:schemeClr val="tx1"/>
                </a:solidFill>
              </a:rPr>
              <a:t>analysis</a:t>
            </a:r>
            <a:r>
              <a:rPr lang="en-US" sz="1800" dirty="0">
                <a:solidFill>
                  <a:schemeClr val="tx1"/>
                </a:solidFill>
              </a:rPr>
              <a:t>. </a:t>
            </a:r>
            <a:endParaRPr lang="en-US" sz="1800" dirty="0" smtClean="0">
              <a:solidFill>
                <a:schemeClr val="tx1"/>
              </a:solidFill>
            </a:endParaRPr>
          </a:p>
          <a:p>
            <a:pPr marL="285750" indent="-285750" algn="just">
              <a:lnSpc>
                <a:spcPct val="150000"/>
              </a:lnSpc>
              <a:buFont typeface="Arial" panose="020B0604020202020204" pitchFamily="34" charset="0"/>
              <a:buChar char="•"/>
            </a:pPr>
            <a:r>
              <a:rPr lang="en-US" sz="1800" dirty="0" smtClean="0">
                <a:solidFill>
                  <a:schemeClr val="tx1"/>
                </a:solidFill>
              </a:rPr>
              <a:t>Describing </a:t>
            </a:r>
            <a:r>
              <a:rPr lang="en-US" sz="1800" dirty="0">
                <a:solidFill>
                  <a:schemeClr val="tx1"/>
                </a:solidFill>
              </a:rPr>
              <a:t>the statistical relationship between multiple variables is called </a:t>
            </a:r>
            <a:r>
              <a:rPr lang="en-US" sz="1800" b="1" dirty="0">
                <a:solidFill>
                  <a:schemeClr val="tx1"/>
                </a:solidFill>
              </a:rPr>
              <a:t>multivariate</a:t>
            </a:r>
            <a:r>
              <a:rPr lang="en-US" sz="1800" dirty="0">
                <a:solidFill>
                  <a:schemeClr val="tx1"/>
                </a:solidFill>
              </a:rPr>
              <a:t> </a:t>
            </a:r>
            <a:r>
              <a:rPr lang="en-US" sz="1800" b="1" dirty="0">
                <a:solidFill>
                  <a:schemeClr val="tx1"/>
                </a:solidFill>
              </a:rPr>
              <a:t>analysis</a:t>
            </a:r>
            <a:r>
              <a:rPr lang="en-US" sz="1800" dirty="0" smtClean="0">
                <a:solidFill>
                  <a:schemeClr val="tx1"/>
                </a:solidFill>
              </a:rPr>
              <a:t>.</a:t>
            </a:r>
          </a:p>
          <a:p>
            <a:pPr marL="285750" indent="-285750" algn="just">
              <a:lnSpc>
                <a:spcPct val="150000"/>
              </a:lnSpc>
              <a:buFont typeface="Arial" panose="020B0604020202020204" pitchFamily="34" charset="0"/>
              <a:buChar char="•"/>
            </a:pPr>
            <a:endParaRPr lang="en-US" sz="1800" dirty="0" smtClean="0">
              <a:solidFill>
                <a:schemeClr val="tx1"/>
              </a:solidFill>
            </a:endParaRPr>
          </a:p>
          <a:p>
            <a:pPr algn="just">
              <a:lnSpc>
                <a:spcPct val="150000"/>
              </a:lnSpc>
            </a:pPr>
            <a:r>
              <a:rPr lang="en-US" sz="1800" b="1" dirty="0">
                <a:solidFill>
                  <a:schemeClr val="tx1"/>
                </a:solidFill>
              </a:rPr>
              <a:t>There are two types of descriptive Statistics – </a:t>
            </a:r>
          </a:p>
          <a:p>
            <a:pPr marL="285750" indent="-285750" algn="just">
              <a:lnSpc>
                <a:spcPct val="150000"/>
              </a:lnSpc>
              <a:buFont typeface="Arial" panose="020B0604020202020204" pitchFamily="34" charset="0"/>
              <a:buChar char="•"/>
            </a:pPr>
            <a:r>
              <a:rPr lang="en-US" sz="1800" dirty="0" smtClean="0">
                <a:solidFill>
                  <a:schemeClr val="tx1"/>
                </a:solidFill>
              </a:rPr>
              <a:t>Measure </a:t>
            </a:r>
            <a:r>
              <a:rPr lang="en-US" sz="1800" dirty="0">
                <a:solidFill>
                  <a:schemeClr val="tx1"/>
                </a:solidFill>
              </a:rPr>
              <a:t>of central tendency</a:t>
            </a:r>
          </a:p>
          <a:p>
            <a:pPr marL="285750" indent="-285750" algn="just">
              <a:lnSpc>
                <a:spcPct val="150000"/>
              </a:lnSpc>
              <a:buFont typeface="Arial" panose="020B0604020202020204" pitchFamily="34" charset="0"/>
              <a:buChar char="•"/>
            </a:pPr>
            <a:r>
              <a:rPr lang="en-US" sz="1800" dirty="0">
                <a:solidFill>
                  <a:schemeClr val="tx1"/>
                </a:solidFill>
              </a:rPr>
              <a:t>Measure of variability</a:t>
            </a:r>
            <a:endParaRPr lang="en-US" sz="1800" dirty="0">
              <a:solidFill>
                <a:schemeClr val="tx1"/>
              </a:solidFill>
            </a:endParaRPr>
          </a:p>
        </p:txBody>
      </p:sp>
    </p:spTree>
    <p:extLst>
      <p:ext uri="{BB962C8B-B14F-4D97-AF65-F5344CB8AC3E}">
        <p14:creationId xmlns:p14="http://schemas.microsoft.com/office/powerpoint/2010/main" val="2261033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sp>
        <p:nvSpPr>
          <p:cNvPr id="2" name="Rectangle 1"/>
          <p:cNvSpPr/>
          <p:nvPr/>
        </p:nvSpPr>
        <p:spPr>
          <a:xfrm>
            <a:off x="621792" y="896183"/>
            <a:ext cx="8211312" cy="3416320"/>
          </a:xfrm>
          <a:prstGeom prst="rect">
            <a:avLst/>
          </a:prstGeom>
        </p:spPr>
        <p:txBody>
          <a:bodyPr wrap="square">
            <a:spAutoFit/>
          </a:bodyPr>
          <a:lstStyle/>
          <a:p>
            <a:pPr algn="just">
              <a:lnSpc>
                <a:spcPct val="150000"/>
              </a:lnSpc>
            </a:pPr>
            <a:r>
              <a:rPr lang="en-US" sz="1800" b="1" dirty="0">
                <a:solidFill>
                  <a:schemeClr val="tx1"/>
                </a:solidFill>
              </a:rPr>
              <a:t>Measure of central </a:t>
            </a:r>
            <a:r>
              <a:rPr lang="en-US" sz="1800" b="1" dirty="0" smtClean="0">
                <a:solidFill>
                  <a:schemeClr val="tx1"/>
                </a:solidFill>
              </a:rPr>
              <a:t>tendency</a:t>
            </a:r>
          </a:p>
          <a:p>
            <a:pPr algn="just">
              <a:lnSpc>
                <a:spcPct val="150000"/>
              </a:lnSpc>
            </a:pPr>
            <a:r>
              <a:rPr lang="en-US" sz="1800" dirty="0">
                <a:solidFill>
                  <a:schemeClr val="tx1"/>
                </a:solidFill>
              </a:rPr>
              <a:t>The measure of central tendency is a single value that attempts to describe the whole set of data. There are three main features of central tendency </a:t>
            </a:r>
          </a:p>
          <a:p>
            <a:pPr marL="285750" indent="-285750" algn="just">
              <a:lnSpc>
                <a:spcPct val="150000"/>
              </a:lnSpc>
              <a:buFont typeface="Arial" panose="020B0604020202020204" pitchFamily="34" charset="0"/>
              <a:buChar char="•"/>
            </a:pPr>
            <a:r>
              <a:rPr lang="en-US" sz="1800" dirty="0">
                <a:solidFill>
                  <a:schemeClr val="tx1"/>
                </a:solidFill>
              </a:rPr>
              <a:t>Mean</a:t>
            </a:r>
          </a:p>
          <a:p>
            <a:pPr marL="285750" indent="-285750" algn="just">
              <a:lnSpc>
                <a:spcPct val="150000"/>
              </a:lnSpc>
              <a:buFont typeface="Arial" panose="020B0604020202020204" pitchFamily="34" charset="0"/>
              <a:buChar char="•"/>
            </a:pPr>
            <a:r>
              <a:rPr lang="en-US" sz="1800" dirty="0" smtClean="0">
                <a:solidFill>
                  <a:schemeClr val="tx1"/>
                </a:solidFill>
              </a:rPr>
              <a:t>Median</a:t>
            </a:r>
          </a:p>
          <a:p>
            <a:pPr lvl="6" algn="just">
              <a:lnSpc>
                <a:spcPct val="150000"/>
              </a:lnSpc>
            </a:pPr>
            <a:r>
              <a:rPr lang="en-US" sz="1800" dirty="0" smtClean="0">
                <a:solidFill>
                  <a:schemeClr val="tx1"/>
                </a:solidFill>
              </a:rPr>
              <a:t>	Median </a:t>
            </a:r>
            <a:r>
              <a:rPr lang="en-US" sz="1800" dirty="0">
                <a:solidFill>
                  <a:schemeClr val="tx1"/>
                </a:solidFill>
              </a:rPr>
              <a:t>Low</a:t>
            </a:r>
          </a:p>
          <a:p>
            <a:pPr lvl="4" algn="just">
              <a:lnSpc>
                <a:spcPct val="150000"/>
              </a:lnSpc>
            </a:pPr>
            <a:r>
              <a:rPr lang="en-US" sz="1800" dirty="0" smtClean="0">
                <a:solidFill>
                  <a:schemeClr val="tx1"/>
                </a:solidFill>
              </a:rPr>
              <a:t>	Median </a:t>
            </a:r>
            <a:r>
              <a:rPr lang="en-US" sz="1800" dirty="0">
                <a:solidFill>
                  <a:schemeClr val="tx1"/>
                </a:solidFill>
              </a:rPr>
              <a:t>High</a:t>
            </a:r>
          </a:p>
          <a:p>
            <a:pPr marL="285750" indent="-285750" algn="just">
              <a:lnSpc>
                <a:spcPct val="150000"/>
              </a:lnSpc>
              <a:buFont typeface="Arial" panose="020B0604020202020204" pitchFamily="34" charset="0"/>
              <a:buChar char="•"/>
            </a:pPr>
            <a:r>
              <a:rPr lang="en-US" sz="1800" dirty="0">
                <a:solidFill>
                  <a:schemeClr val="tx1"/>
                </a:solidFill>
              </a:rPr>
              <a:t>Mode</a:t>
            </a:r>
            <a:endParaRPr lang="en-US" sz="1800" dirty="0">
              <a:solidFill>
                <a:schemeClr val="tx1"/>
              </a:solidFill>
            </a:endParaRPr>
          </a:p>
        </p:txBody>
      </p:sp>
      <p:pic>
        <p:nvPicPr>
          <p:cNvPr id="6146" name="Picture 2" descr="Measure of central tendenc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6599" y="2779458"/>
            <a:ext cx="4507865" cy="1271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2809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621792" y="1350488"/>
            <a:ext cx="4937760" cy="3754874"/>
          </a:xfrm>
          <a:prstGeom prst="rect">
            <a:avLst/>
          </a:prstGeom>
        </p:spPr>
        <p:txBody>
          <a:bodyPr wrap="square">
            <a:spAutoFit/>
          </a:bodyPr>
          <a:lstStyle/>
          <a:p>
            <a:r>
              <a:rPr lang="en-US" b="1" dirty="0"/>
              <a:t>1. Descriptive Statistics :</a:t>
            </a:r>
          </a:p>
          <a:p>
            <a:r>
              <a:rPr lang="en-US" dirty="0"/>
              <a:t>Descriptive statistics uses data that provides a description of the population either through numerical calculation or graph or table. It provides a graphical summary of data. It is simply used for summarizing objects, etc. There are two categories in this as following below.</a:t>
            </a:r>
          </a:p>
          <a:p>
            <a:endParaRPr lang="en-US" dirty="0"/>
          </a:p>
          <a:p>
            <a:r>
              <a:rPr lang="en-US" b="1" dirty="0"/>
              <a:t>(a). Measure of central tendency –</a:t>
            </a:r>
          </a:p>
          <a:p>
            <a:r>
              <a:rPr lang="en-US" dirty="0"/>
              <a:t>Measure of central tendency is also known as summary statistics that is used to represents the center point or a particular value of a data set or sample set.</a:t>
            </a:r>
          </a:p>
          <a:p>
            <a:r>
              <a:rPr lang="en-US" dirty="0"/>
              <a:t>In statistics, there are three common measures of central tendency as shown below</a:t>
            </a:r>
            <a:r>
              <a:rPr lang="en-US" dirty="0" smtClean="0"/>
              <a:t>:</a:t>
            </a:r>
          </a:p>
          <a:p>
            <a:endParaRPr lang="en-US" dirty="0" smtClean="0"/>
          </a:p>
          <a:p>
            <a:r>
              <a:rPr lang="en-US" b="1" dirty="0"/>
              <a:t>(</a:t>
            </a:r>
            <a:r>
              <a:rPr lang="en-US" b="1" dirty="0" err="1"/>
              <a:t>i</a:t>
            </a:r>
            <a:r>
              <a:rPr lang="en-US" b="1" dirty="0"/>
              <a:t>) Mean :</a:t>
            </a:r>
            <a:r>
              <a:rPr lang="en-US" dirty="0"/>
              <a:t/>
            </a:r>
            <a:br>
              <a:rPr lang="en-US" dirty="0"/>
            </a:br>
            <a:r>
              <a:rPr lang="en-US" dirty="0"/>
              <a:t>It is measure of average of all value in a sample set.</a:t>
            </a:r>
            <a:r>
              <a:rPr lang="en-US" dirty="0"/>
              <a:t/>
            </a:r>
            <a:br>
              <a:rPr lang="en-US" dirty="0"/>
            </a:br>
            <a:r>
              <a:rPr lang="en-US" dirty="0"/>
              <a:t>For example,</a:t>
            </a:r>
            <a:endParaRPr lang="en-US" dirty="0"/>
          </a:p>
        </p:txBody>
      </p:sp>
      <p:pic>
        <p:nvPicPr>
          <p:cNvPr id="4098" name="Picture 2" descr="https://media.geeksforgeeks.org/wp-content/uploads/20200626001234/Untitled-Diagram-10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9552" y="970893"/>
            <a:ext cx="3545932" cy="352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1831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621792" y="1350488"/>
            <a:ext cx="3833276" cy="3970318"/>
          </a:xfrm>
          <a:prstGeom prst="rect">
            <a:avLst/>
          </a:prstGeom>
        </p:spPr>
        <p:txBody>
          <a:bodyPr wrap="square">
            <a:spAutoFit/>
          </a:bodyPr>
          <a:lstStyle/>
          <a:p>
            <a:pPr>
              <a:lnSpc>
                <a:spcPct val="150000"/>
              </a:lnSpc>
            </a:pPr>
            <a:r>
              <a:rPr lang="en-US" b="1" dirty="0"/>
              <a:t>Mean</a:t>
            </a:r>
          </a:p>
          <a:p>
            <a:pPr>
              <a:lnSpc>
                <a:spcPct val="150000"/>
              </a:lnSpc>
            </a:pPr>
            <a:r>
              <a:rPr lang="en-US" dirty="0" smtClean="0"/>
              <a:t>It is the sum of observations divided by the total number of observations. It is also defined as average which is the sum divided by count. </a:t>
            </a:r>
          </a:p>
          <a:p>
            <a:pPr>
              <a:lnSpc>
                <a:spcPct val="150000"/>
              </a:lnSpc>
            </a:pPr>
            <a:endParaRPr lang="en-US" dirty="0" smtClean="0"/>
          </a:p>
          <a:p>
            <a:pPr>
              <a:lnSpc>
                <a:spcPct val="150000"/>
              </a:lnSpc>
            </a:pPr>
            <a:r>
              <a:rPr lang="en-US" dirty="0" smtClean="0"/>
              <a:t>Mean (\</a:t>
            </a:r>
            <a:r>
              <a:rPr lang="en-US" dirty="0" err="1" smtClean="0"/>
              <a:t>overline</a:t>
            </a:r>
            <a:r>
              <a:rPr lang="en-US" dirty="0" smtClean="0"/>
              <a:t>{x}) = \</a:t>
            </a:r>
            <a:r>
              <a:rPr lang="en-US" dirty="0" err="1" smtClean="0"/>
              <a:t>frac</a:t>
            </a:r>
            <a:r>
              <a:rPr lang="en-US" dirty="0" smtClean="0"/>
              <a:t>{\sum{x}}{n}</a:t>
            </a:r>
          </a:p>
          <a:p>
            <a:pPr>
              <a:lnSpc>
                <a:spcPct val="150000"/>
              </a:lnSpc>
            </a:pPr>
            <a:endParaRPr lang="en-US" dirty="0" smtClean="0"/>
          </a:p>
          <a:p>
            <a:pPr>
              <a:lnSpc>
                <a:spcPct val="150000"/>
              </a:lnSpc>
            </a:pPr>
            <a:r>
              <a:rPr lang="en-US" dirty="0" smtClean="0"/>
              <a:t>The mean() function returns the mean or average of the data passed in its arguments. If passed argument is empty, </a:t>
            </a:r>
            <a:r>
              <a:rPr lang="en-US" dirty="0" err="1" smtClean="0"/>
              <a:t>StatisticsError</a:t>
            </a:r>
            <a:r>
              <a:rPr lang="en-US" dirty="0" smtClean="0"/>
              <a:t> is raised.</a:t>
            </a:r>
            <a:br>
              <a:rPr lang="en-US" dirty="0" smtClean="0"/>
            </a:br>
            <a:endParaRPr lang="en-US" dirty="0"/>
          </a:p>
        </p:txBody>
      </p:sp>
      <p:sp>
        <p:nvSpPr>
          <p:cNvPr id="8" name="Rectangle 7"/>
          <p:cNvSpPr/>
          <p:nvPr/>
        </p:nvSpPr>
        <p:spPr>
          <a:xfrm>
            <a:off x="4727448" y="1209847"/>
            <a:ext cx="4378036"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600" dirty="0"/>
              <a:t>import statistics</a:t>
            </a:r>
          </a:p>
          <a:p>
            <a:r>
              <a:rPr lang="en-US" sz="1600" dirty="0"/>
              <a:t> </a:t>
            </a:r>
          </a:p>
          <a:p>
            <a:r>
              <a:rPr lang="en-US" sz="1600" dirty="0"/>
              <a:t># initializing list</a:t>
            </a:r>
          </a:p>
          <a:p>
            <a:r>
              <a:rPr lang="en-US" sz="1600" dirty="0"/>
              <a:t>li = [1, 2, 3, 3, 2, 2, 2, 1]</a:t>
            </a:r>
          </a:p>
          <a:p>
            <a:r>
              <a:rPr lang="en-US" sz="1600" dirty="0"/>
              <a:t> </a:t>
            </a:r>
          </a:p>
          <a:p>
            <a:r>
              <a:rPr lang="en-US" sz="1600" dirty="0"/>
              <a:t># using mean() to calculate average of list</a:t>
            </a:r>
          </a:p>
          <a:p>
            <a:r>
              <a:rPr lang="en-US" sz="1600" dirty="0"/>
              <a:t># elements</a:t>
            </a:r>
          </a:p>
          <a:p>
            <a:r>
              <a:rPr lang="en-US" sz="1600" dirty="0"/>
              <a:t>print ("The average of list values is : ",end="")</a:t>
            </a:r>
          </a:p>
          <a:p>
            <a:r>
              <a:rPr lang="en-US" sz="1600" dirty="0"/>
              <a:t>print (</a:t>
            </a:r>
            <a:r>
              <a:rPr lang="en-US" sz="1600" dirty="0" err="1"/>
              <a:t>statistics.mean</a:t>
            </a:r>
            <a:r>
              <a:rPr lang="en-US" sz="1600" dirty="0"/>
              <a:t>(li))</a:t>
            </a:r>
          </a:p>
        </p:txBody>
      </p:sp>
    </p:spTree>
    <p:extLst>
      <p:ext uri="{BB962C8B-B14F-4D97-AF65-F5344CB8AC3E}">
        <p14:creationId xmlns:p14="http://schemas.microsoft.com/office/powerpoint/2010/main" val="2560287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621792" y="1481707"/>
            <a:ext cx="3602736" cy="1384995"/>
          </a:xfrm>
          <a:prstGeom prst="rect">
            <a:avLst/>
          </a:prstGeom>
        </p:spPr>
        <p:txBody>
          <a:bodyPr wrap="square">
            <a:spAutoFit/>
          </a:bodyPr>
          <a:lstStyle/>
          <a:p>
            <a:r>
              <a:rPr lang="en-US" b="1" dirty="0"/>
              <a:t>(ii) Median :</a:t>
            </a:r>
            <a:r>
              <a:rPr lang="en-US" dirty="0"/>
              <a:t/>
            </a:r>
            <a:br>
              <a:rPr lang="en-US" dirty="0"/>
            </a:br>
            <a:r>
              <a:rPr lang="en-US" dirty="0"/>
              <a:t>It is measure of central value of a sample set. In these, data set is ordered from lowest to highest value and then finds exact middle.</a:t>
            </a:r>
            <a:r>
              <a:rPr lang="en-US" dirty="0"/>
              <a:t/>
            </a:r>
            <a:br>
              <a:rPr lang="en-US" dirty="0"/>
            </a:br>
            <a:r>
              <a:rPr lang="en-US" dirty="0"/>
              <a:t>For example,</a:t>
            </a:r>
            <a:endParaRPr lang="en-US" dirty="0"/>
          </a:p>
        </p:txBody>
      </p:sp>
      <p:pic>
        <p:nvPicPr>
          <p:cNvPr id="5122" name="Picture 2" descr="https://media.geeksforgeeks.org/wp-content/uploads/20200626001259/Untitled-Diagram-11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2959" y="843502"/>
            <a:ext cx="4962525" cy="3514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771246"/>
      </p:ext>
    </p:extLst>
  </p:cSld>
  <p:clrMapOvr>
    <a:masterClrMapping/>
  </p:clrMapOvr>
  <p:timing>
    <p:tnLst>
      <p:par>
        <p:cTn id="1" dur="indefinite" restart="never" nodeType="tmRoot"/>
      </p:par>
    </p:tnLst>
  </p:timing>
</p:sld>
</file>

<file path=ppt/theme/theme1.xml><?xml version="1.0" encoding="utf-8"?>
<a:theme xmlns:a="http://schemas.openxmlformats.org/drawingml/2006/main" name="Final Project Proposal by Slidesgo">
  <a:themeElements>
    <a:clrScheme name="Simple Light">
      <a:dk1>
        <a:srgbClr val="000000"/>
      </a:dk1>
      <a:lt1>
        <a:srgbClr val="FFFFFF"/>
      </a:lt1>
      <a:dk2>
        <a:srgbClr val="FF725E"/>
      </a:dk2>
      <a:lt2>
        <a:srgbClr val="000000"/>
      </a:lt2>
      <a:accent1>
        <a:srgbClr val="FF725E"/>
      </a:accent1>
      <a:accent2>
        <a:srgbClr val="FF725E"/>
      </a:accent2>
      <a:accent3>
        <a:srgbClr val="F6B1A7"/>
      </a:accent3>
      <a:accent4>
        <a:srgbClr val="F6B1A7"/>
      </a:accent4>
      <a:accent5>
        <a:srgbClr val="FF725E"/>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6145</TotalTime>
  <Words>1090</Words>
  <Application>Microsoft Office PowerPoint</Application>
  <PresentationFormat>On-screen Show (16:9)</PresentationFormat>
  <Paragraphs>148</Paragraphs>
  <Slides>23</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Montserrat</vt:lpstr>
      <vt:lpstr>Lato</vt:lpstr>
      <vt:lpstr>Sarala</vt:lpstr>
      <vt:lpstr>Work Sans ExtraBold</vt:lpstr>
      <vt:lpstr>Microsoft YaHei</vt:lpstr>
      <vt:lpstr>Arial</vt:lpstr>
      <vt:lpstr>Final Project Proposal by Slidesgo</vt:lpstr>
      <vt:lpstr>Business Statistics Introduction to Statistics</vt:lpstr>
      <vt:lpstr>PowerPoint Presentation</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Introduction to  Data</vt:lpstr>
      <vt:lpstr>Data Presentation Using Charts and Diagrams</vt:lpstr>
      <vt:lpstr>Measuring of Central Tendency, Variance </vt:lpstr>
      <vt:lpstr>Understanding of Normal Distribution</vt:lpstr>
      <vt:lpstr>Data Pre-processing</vt:lpstr>
      <vt:lpstr>Feature Engineering ( Feature Extraction and Normalization) Assignments</vt:lpstr>
      <vt:lpstr>Assignments</vt:lpstr>
      <vt:lpstr>Code for the presentation can be found here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CLIENT-SIDE PROGRAMMING</dc:title>
  <dc:creator>Dell</dc:creator>
  <cp:lastModifiedBy>Dell</cp:lastModifiedBy>
  <cp:revision>359</cp:revision>
  <dcterms:modified xsi:type="dcterms:W3CDTF">2022-09-03T01:55:24Z</dcterms:modified>
</cp:coreProperties>
</file>