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52" r:id="rId2"/>
  </p:sldMasterIdLst>
  <p:sldIdLst>
    <p:sldId id="278" r:id="rId3"/>
    <p:sldId id="256" r:id="rId4"/>
    <p:sldId id="257" r:id="rId5"/>
    <p:sldId id="258" r:id="rId6"/>
    <p:sldId id="260" r:id="rId7"/>
    <p:sldId id="259" r:id="rId8"/>
    <p:sldId id="264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75" r:id="rId17"/>
    <p:sldId id="269" r:id="rId18"/>
    <p:sldId id="270" r:id="rId19"/>
    <p:sldId id="271" r:id="rId20"/>
    <p:sldId id="274" r:id="rId21"/>
    <p:sldId id="273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6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4F03D-34E4-47FB-BA01-4407A7472044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28DBEDE0-9693-4351-ADB3-01C239C158D0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START</a:t>
          </a:r>
        </a:p>
      </dgm:t>
    </dgm:pt>
    <dgm:pt modelId="{1C9E7F27-708F-4860-8C7E-1FD872450CFA}" type="parTrans" cxnId="{6430CCC4-92AC-46C6-9CD4-F18DD8EC222C}">
      <dgm:prSet/>
      <dgm:spPr/>
      <dgm:t>
        <a:bodyPr/>
        <a:lstStyle/>
        <a:p>
          <a:endParaRPr lang="en-US" sz="2400" b="1" dirty="0">
            <a:solidFill>
              <a:schemeClr val="tx1"/>
            </a:solidFill>
          </a:endParaRPr>
        </a:p>
      </dgm:t>
    </dgm:pt>
    <dgm:pt modelId="{53AD5C84-0D5E-4976-A4ED-9C7DA4DC5FEB}" type="sibTrans" cxnId="{6430CCC4-92AC-46C6-9CD4-F18DD8EC222C}">
      <dgm:prSet custT="1"/>
      <dgm:spPr/>
      <dgm:t>
        <a:bodyPr/>
        <a:lstStyle/>
        <a:p>
          <a:endParaRPr lang="en-US" sz="2800" b="1" dirty="0">
            <a:solidFill>
              <a:schemeClr val="tx1"/>
            </a:solidFill>
          </a:endParaRPr>
        </a:p>
      </dgm:t>
    </dgm:pt>
    <dgm:pt modelId="{CB049EF7-0245-4461-885F-928589CD2935}">
      <dgm:prSet phldrT="[Text]" custT="1"/>
      <dgm:spPr>
        <a:gradFill rotWithShape="0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 scaled="0"/>
        </a:gradFill>
      </dgm:spPr>
      <dgm:t>
        <a:bodyPr/>
        <a:lstStyle/>
        <a:p>
          <a:r>
            <a:rPr lang="en-US" sz="3200" b="1" dirty="0">
              <a:solidFill>
                <a:schemeClr val="tx1"/>
              </a:solidFill>
            </a:rPr>
            <a:t>ALL PROGRAMS</a:t>
          </a:r>
        </a:p>
      </dgm:t>
    </dgm:pt>
    <dgm:pt modelId="{2DB2D50C-CC85-45BE-8E73-EF86EF4A763C}" type="parTrans" cxnId="{42D8CFE1-2A25-42DC-A64A-4F5FB8B1D971}">
      <dgm:prSet/>
      <dgm:spPr/>
      <dgm:t>
        <a:bodyPr/>
        <a:lstStyle/>
        <a:p>
          <a:endParaRPr lang="en-US" sz="2400" b="1" dirty="0">
            <a:solidFill>
              <a:schemeClr val="tx1"/>
            </a:solidFill>
          </a:endParaRPr>
        </a:p>
      </dgm:t>
    </dgm:pt>
    <dgm:pt modelId="{5A44C483-9165-41F4-AF0F-C9F0543AE42F}" type="sibTrans" cxnId="{42D8CFE1-2A25-42DC-A64A-4F5FB8B1D971}">
      <dgm:prSet custT="1"/>
      <dgm:spPr/>
      <dgm:t>
        <a:bodyPr/>
        <a:lstStyle/>
        <a:p>
          <a:endParaRPr lang="en-US" sz="2800" b="1" dirty="0">
            <a:solidFill>
              <a:schemeClr val="tx1"/>
            </a:solidFill>
          </a:endParaRPr>
        </a:p>
      </dgm:t>
    </dgm:pt>
    <dgm:pt modelId="{5E6AC259-ABD8-4265-906C-09ED89FE9D0B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NUDI 4.0/5.0/6.0</a:t>
          </a:r>
        </a:p>
      </dgm:t>
    </dgm:pt>
    <dgm:pt modelId="{3E8096A0-3C41-4BDD-9F0B-07A47D2B523D}" type="parTrans" cxnId="{002CC651-9ECB-40D6-8C11-7A0F48BDB7FA}">
      <dgm:prSet/>
      <dgm:spPr/>
      <dgm:t>
        <a:bodyPr/>
        <a:lstStyle/>
        <a:p>
          <a:endParaRPr lang="en-US" sz="2400" b="1" dirty="0">
            <a:solidFill>
              <a:schemeClr val="tx1"/>
            </a:solidFill>
          </a:endParaRPr>
        </a:p>
      </dgm:t>
    </dgm:pt>
    <dgm:pt modelId="{AF2BDE44-F8A5-4357-8A6D-86411CE714BE}" type="sibTrans" cxnId="{002CC651-9ECB-40D6-8C11-7A0F48BDB7FA}">
      <dgm:prSet/>
      <dgm:spPr/>
      <dgm:t>
        <a:bodyPr/>
        <a:lstStyle/>
        <a:p>
          <a:endParaRPr lang="en-US" sz="2400" b="1" dirty="0">
            <a:solidFill>
              <a:schemeClr val="tx1"/>
            </a:solidFill>
          </a:endParaRPr>
        </a:p>
      </dgm:t>
    </dgm:pt>
    <dgm:pt modelId="{86B8F4DE-836E-4AA3-9533-E447DA26F544}" type="pres">
      <dgm:prSet presAssocID="{EAA4F03D-34E4-47FB-BA01-4407A7472044}" presName="linearFlow" presStyleCnt="0">
        <dgm:presLayoutVars>
          <dgm:resizeHandles val="exact"/>
        </dgm:presLayoutVars>
      </dgm:prSet>
      <dgm:spPr/>
    </dgm:pt>
    <dgm:pt modelId="{42B80C32-4FB2-47FA-8916-4F5F8158C469}" type="pres">
      <dgm:prSet presAssocID="{28DBEDE0-9693-4351-ADB3-01C239C158D0}" presName="node" presStyleLbl="node1" presStyleIdx="0" presStyleCnt="3" custScaleX="157138">
        <dgm:presLayoutVars>
          <dgm:bulletEnabled val="1"/>
        </dgm:presLayoutVars>
      </dgm:prSet>
      <dgm:spPr/>
    </dgm:pt>
    <dgm:pt modelId="{E2DF6316-5622-426A-9335-7EE4EFD97EDD}" type="pres">
      <dgm:prSet presAssocID="{53AD5C84-0D5E-4976-A4ED-9C7DA4DC5FEB}" presName="sibTrans" presStyleLbl="sibTrans2D1" presStyleIdx="0" presStyleCnt="2"/>
      <dgm:spPr/>
    </dgm:pt>
    <dgm:pt modelId="{37E82F09-5FC2-4C7F-B9D1-C684FFAFC1D3}" type="pres">
      <dgm:prSet presAssocID="{53AD5C84-0D5E-4976-A4ED-9C7DA4DC5FEB}" presName="connectorText" presStyleLbl="sibTrans2D1" presStyleIdx="0" presStyleCnt="2"/>
      <dgm:spPr/>
    </dgm:pt>
    <dgm:pt modelId="{88ADA10B-86F6-43FF-8F3A-C9099E23A2ED}" type="pres">
      <dgm:prSet presAssocID="{CB049EF7-0245-4461-885F-928589CD2935}" presName="node" presStyleLbl="node1" presStyleIdx="1" presStyleCnt="3" custScaleX="157138">
        <dgm:presLayoutVars>
          <dgm:bulletEnabled val="1"/>
        </dgm:presLayoutVars>
      </dgm:prSet>
      <dgm:spPr/>
    </dgm:pt>
    <dgm:pt modelId="{0AA6213C-9478-45A8-A550-CAFCB984F4BB}" type="pres">
      <dgm:prSet presAssocID="{5A44C483-9165-41F4-AF0F-C9F0543AE42F}" presName="sibTrans" presStyleLbl="sibTrans2D1" presStyleIdx="1" presStyleCnt="2"/>
      <dgm:spPr/>
    </dgm:pt>
    <dgm:pt modelId="{48A2E957-CC04-463A-A152-ED344324EBCD}" type="pres">
      <dgm:prSet presAssocID="{5A44C483-9165-41F4-AF0F-C9F0543AE42F}" presName="connectorText" presStyleLbl="sibTrans2D1" presStyleIdx="1" presStyleCnt="2"/>
      <dgm:spPr/>
    </dgm:pt>
    <dgm:pt modelId="{A07728EE-2CA9-4F8B-B23D-FB7A24D90FB2}" type="pres">
      <dgm:prSet presAssocID="{5E6AC259-ABD8-4265-906C-09ED89FE9D0B}" presName="node" presStyleLbl="node1" presStyleIdx="2" presStyleCnt="3" custScaleX="157138">
        <dgm:presLayoutVars>
          <dgm:bulletEnabled val="1"/>
        </dgm:presLayoutVars>
      </dgm:prSet>
      <dgm:spPr/>
    </dgm:pt>
  </dgm:ptLst>
  <dgm:cxnLst>
    <dgm:cxn modelId="{A3828319-9E3E-436A-9E49-5C05048F1726}" type="presOf" srcId="{CB049EF7-0245-4461-885F-928589CD2935}" destId="{88ADA10B-86F6-43FF-8F3A-C9099E23A2ED}" srcOrd="0" destOrd="0" presId="urn:microsoft.com/office/officeart/2005/8/layout/process2"/>
    <dgm:cxn modelId="{7A0C3E1F-B00A-4B12-B3DD-F5C15314DDAC}" type="presOf" srcId="{53AD5C84-0D5E-4976-A4ED-9C7DA4DC5FEB}" destId="{E2DF6316-5622-426A-9335-7EE4EFD97EDD}" srcOrd="0" destOrd="0" presId="urn:microsoft.com/office/officeart/2005/8/layout/process2"/>
    <dgm:cxn modelId="{9B972B37-3AFC-4DD3-8B77-EB118A5FEA90}" type="presOf" srcId="{53AD5C84-0D5E-4976-A4ED-9C7DA4DC5FEB}" destId="{37E82F09-5FC2-4C7F-B9D1-C684FFAFC1D3}" srcOrd="1" destOrd="0" presId="urn:microsoft.com/office/officeart/2005/8/layout/process2"/>
    <dgm:cxn modelId="{DC4B873A-1DDD-4E72-A792-BBC3E27F3834}" type="presOf" srcId="{5E6AC259-ABD8-4265-906C-09ED89FE9D0B}" destId="{A07728EE-2CA9-4F8B-B23D-FB7A24D90FB2}" srcOrd="0" destOrd="0" presId="urn:microsoft.com/office/officeart/2005/8/layout/process2"/>
    <dgm:cxn modelId="{002CC651-9ECB-40D6-8C11-7A0F48BDB7FA}" srcId="{EAA4F03D-34E4-47FB-BA01-4407A7472044}" destId="{5E6AC259-ABD8-4265-906C-09ED89FE9D0B}" srcOrd="2" destOrd="0" parTransId="{3E8096A0-3C41-4BDD-9F0B-07A47D2B523D}" sibTransId="{AF2BDE44-F8A5-4357-8A6D-86411CE714BE}"/>
    <dgm:cxn modelId="{C9BE2959-7293-4CAE-8646-8EC76316CBBC}" type="presOf" srcId="{EAA4F03D-34E4-47FB-BA01-4407A7472044}" destId="{86B8F4DE-836E-4AA3-9533-E447DA26F544}" srcOrd="0" destOrd="0" presId="urn:microsoft.com/office/officeart/2005/8/layout/process2"/>
    <dgm:cxn modelId="{95C1998D-FAED-4DD8-8F44-AE06AA523F9C}" type="presOf" srcId="{5A44C483-9165-41F4-AF0F-C9F0543AE42F}" destId="{48A2E957-CC04-463A-A152-ED344324EBCD}" srcOrd="1" destOrd="0" presId="urn:microsoft.com/office/officeart/2005/8/layout/process2"/>
    <dgm:cxn modelId="{D0E3198E-8808-42CA-BAE9-F2BDC0EC3932}" type="presOf" srcId="{5A44C483-9165-41F4-AF0F-C9F0543AE42F}" destId="{0AA6213C-9478-45A8-A550-CAFCB984F4BB}" srcOrd="0" destOrd="0" presId="urn:microsoft.com/office/officeart/2005/8/layout/process2"/>
    <dgm:cxn modelId="{D966FEB0-7B30-494F-9742-D2C17929127E}" type="presOf" srcId="{28DBEDE0-9693-4351-ADB3-01C239C158D0}" destId="{42B80C32-4FB2-47FA-8916-4F5F8158C469}" srcOrd="0" destOrd="0" presId="urn:microsoft.com/office/officeart/2005/8/layout/process2"/>
    <dgm:cxn modelId="{6430CCC4-92AC-46C6-9CD4-F18DD8EC222C}" srcId="{EAA4F03D-34E4-47FB-BA01-4407A7472044}" destId="{28DBEDE0-9693-4351-ADB3-01C239C158D0}" srcOrd="0" destOrd="0" parTransId="{1C9E7F27-708F-4860-8C7E-1FD872450CFA}" sibTransId="{53AD5C84-0D5E-4976-A4ED-9C7DA4DC5FEB}"/>
    <dgm:cxn modelId="{42D8CFE1-2A25-42DC-A64A-4F5FB8B1D971}" srcId="{EAA4F03D-34E4-47FB-BA01-4407A7472044}" destId="{CB049EF7-0245-4461-885F-928589CD2935}" srcOrd="1" destOrd="0" parTransId="{2DB2D50C-CC85-45BE-8E73-EF86EF4A763C}" sibTransId="{5A44C483-9165-41F4-AF0F-C9F0543AE42F}"/>
    <dgm:cxn modelId="{69DFDBC7-FC3B-49E2-B1D7-23BA0D558DBE}" type="presParOf" srcId="{86B8F4DE-836E-4AA3-9533-E447DA26F544}" destId="{42B80C32-4FB2-47FA-8916-4F5F8158C469}" srcOrd="0" destOrd="0" presId="urn:microsoft.com/office/officeart/2005/8/layout/process2"/>
    <dgm:cxn modelId="{9693AB94-C803-42FA-99EA-7410D6F6C8B7}" type="presParOf" srcId="{86B8F4DE-836E-4AA3-9533-E447DA26F544}" destId="{E2DF6316-5622-426A-9335-7EE4EFD97EDD}" srcOrd="1" destOrd="0" presId="urn:microsoft.com/office/officeart/2005/8/layout/process2"/>
    <dgm:cxn modelId="{406E38B2-C9A2-4634-8AC4-C743C3477A4E}" type="presParOf" srcId="{E2DF6316-5622-426A-9335-7EE4EFD97EDD}" destId="{37E82F09-5FC2-4C7F-B9D1-C684FFAFC1D3}" srcOrd="0" destOrd="0" presId="urn:microsoft.com/office/officeart/2005/8/layout/process2"/>
    <dgm:cxn modelId="{9F74BA19-DAFD-4CC6-8CC6-6AB2FB5A0922}" type="presParOf" srcId="{86B8F4DE-836E-4AA3-9533-E447DA26F544}" destId="{88ADA10B-86F6-43FF-8F3A-C9099E23A2ED}" srcOrd="2" destOrd="0" presId="urn:microsoft.com/office/officeart/2005/8/layout/process2"/>
    <dgm:cxn modelId="{C274BD67-FDA6-4965-A0BE-9D6B764C6957}" type="presParOf" srcId="{86B8F4DE-836E-4AA3-9533-E447DA26F544}" destId="{0AA6213C-9478-45A8-A550-CAFCB984F4BB}" srcOrd="3" destOrd="0" presId="urn:microsoft.com/office/officeart/2005/8/layout/process2"/>
    <dgm:cxn modelId="{38D01D14-4391-4363-A04D-A80622BEEB48}" type="presParOf" srcId="{0AA6213C-9478-45A8-A550-CAFCB984F4BB}" destId="{48A2E957-CC04-463A-A152-ED344324EBCD}" srcOrd="0" destOrd="0" presId="urn:microsoft.com/office/officeart/2005/8/layout/process2"/>
    <dgm:cxn modelId="{9A5C36FF-55B8-4AEE-8D94-BE924277D17E}" type="presParOf" srcId="{86B8F4DE-836E-4AA3-9533-E447DA26F544}" destId="{A07728EE-2CA9-4F8B-B23D-FB7A24D90FB2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B0A98A-B14E-42B8-8E29-8C0551635652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57250FFE-E93A-4908-999D-9635281E86A0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Start</a:t>
          </a:r>
        </a:p>
      </dgm:t>
    </dgm:pt>
    <dgm:pt modelId="{ABDEC82E-F53D-4214-9DED-0915701FA9B5}" type="parTrans" cxnId="{76C4B137-DA69-4CDD-B16C-55560748B6FB}">
      <dgm:prSet/>
      <dgm:spPr/>
      <dgm:t>
        <a:bodyPr/>
        <a:lstStyle/>
        <a:p>
          <a:endParaRPr lang="en-US" sz="3200" b="1" dirty="0">
            <a:solidFill>
              <a:schemeClr val="tx1"/>
            </a:solidFill>
          </a:endParaRPr>
        </a:p>
      </dgm:t>
    </dgm:pt>
    <dgm:pt modelId="{B079ABB7-61BE-4899-A670-826586430EDB}" type="sibTrans" cxnId="{76C4B137-DA69-4CDD-B16C-55560748B6FB}">
      <dgm:prSet custT="1"/>
      <dgm:spPr/>
      <dgm:t>
        <a:bodyPr/>
        <a:lstStyle/>
        <a:p>
          <a:endParaRPr lang="en-US" sz="2000" b="1" dirty="0">
            <a:solidFill>
              <a:schemeClr val="tx1"/>
            </a:solidFill>
          </a:endParaRPr>
        </a:p>
      </dgm:t>
    </dgm:pt>
    <dgm:pt modelId="{E459EF34-9AA3-4BA6-BFDC-825C4D72797B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All Programs</a:t>
          </a:r>
        </a:p>
      </dgm:t>
    </dgm:pt>
    <dgm:pt modelId="{BD87D68E-DF09-4B3F-B870-40511E736313}" type="parTrans" cxnId="{7972045B-0F72-49A1-94D4-3D8FB19B650C}">
      <dgm:prSet/>
      <dgm:spPr/>
      <dgm:t>
        <a:bodyPr/>
        <a:lstStyle/>
        <a:p>
          <a:endParaRPr lang="en-US" sz="3200" b="1" dirty="0">
            <a:solidFill>
              <a:schemeClr val="tx1"/>
            </a:solidFill>
          </a:endParaRPr>
        </a:p>
      </dgm:t>
    </dgm:pt>
    <dgm:pt modelId="{4DBF2322-6399-4EBF-9137-16C09CFD0E86}" type="sibTrans" cxnId="{7972045B-0F72-49A1-94D4-3D8FB19B650C}">
      <dgm:prSet custT="1"/>
      <dgm:spPr/>
      <dgm:t>
        <a:bodyPr/>
        <a:lstStyle/>
        <a:p>
          <a:endParaRPr lang="en-US" sz="2000" b="1" dirty="0">
            <a:solidFill>
              <a:schemeClr val="tx1"/>
            </a:solidFill>
          </a:endParaRPr>
        </a:p>
      </dgm:t>
    </dgm:pt>
    <dgm:pt modelId="{7C28C53F-7479-4BB1-893A-C4D115788DFD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Nudi Direct</a:t>
          </a:r>
        </a:p>
      </dgm:t>
    </dgm:pt>
    <dgm:pt modelId="{62270159-D059-46D7-A184-63FAC7E6E911}" type="parTrans" cxnId="{7201D62F-6AFA-4A87-8910-CBF182C033F3}">
      <dgm:prSet/>
      <dgm:spPr/>
      <dgm:t>
        <a:bodyPr/>
        <a:lstStyle/>
        <a:p>
          <a:endParaRPr lang="en-US" sz="3200" b="1" dirty="0">
            <a:solidFill>
              <a:schemeClr val="tx1"/>
            </a:solidFill>
          </a:endParaRPr>
        </a:p>
      </dgm:t>
    </dgm:pt>
    <dgm:pt modelId="{988C2DE9-5E20-4A5B-958B-E5F7121B793E}" type="sibTrans" cxnId="{7201D62F-6AFA-4A87-8910-CBF182C033F3}">
      <dgm:prSet custT="1"/>
      <dgm:spPr/>
      <dgm:t>
        <a:bodyPr/>
        <a:lstStyle/>
        <a:p>
          <a:endParaRPr lang="en-US" sz="2000" b="1" dirty="0">
            <a:solidFill>
              <a:schemeClr val="tx1"/>
            </a:solidFill>
          </a:endParaRPr>
        </a:p>
      </dgm:t>
    </dgm:pt>
    <dgm:pt modelId="{F3E1568A-1E0B-4740-92B1-84A739B7637A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It Shows Nudi Icon Task Bar Right Side Notification Area</a:t>
          </a:r>
        </a:p>
      </dgm:t>
    </dgm:pt>
    <dgm:pt modelId="{AD5B0B52-9F9F-4DBE-B96E-A87CBA3170BD}" type="parTrans" cxnId="{A390C3CB-7D5E-44F5-925E-A3BA0CD49F85}">
      <dgm:prSet/>
      <dgm:spPr/>
      <dgm:t>
        <a:bodyPr/>
        <a:lstStyle/>
        <a:p>
          <a:endParaRPr lang="en-US" sz="3200" b="1" dirty="0">
            <a:solidFill>
              <a:schemeClr val="tx1"/>
            </a:solidFill>
          </a:endParaRPr>
        </a:p>
      </dgm:t>
    </dgm:pt>
    <dgm:pt modelId="{68EDE027-5744-408A-9518-62C83D9DB2CC}" type="sibTrans" cxnId="{A390C3CB-7D5E-44F5-925E-A3BA0CD49F85}">
      <dgm:prSet/>
      <dgm:spPr/>
      <dgm:t>
        <a:bodyPr/>
        <a:lstStyle/>
        <a:p>
          <a:endParaRPr lang="en-US" sz="3200" b="1" dirty="0">
            <a:solidFill>
              <a:schemeClr val="tx1"/>
            </a:solidFill>
          </a:endParaRPr>
        </a:p>
      </dgm:t>
    </dgm:pt>
    <dgm:pt modelId="{4503CD38-4A2D-4BEB-BB00-2E662EE61BC7}" type="pres">
      <dgm:prSet presAssocID="{E4B0A98A-B14E-42B8-8E29-8C0551635652}" presName="linearFlow" presStyleCnt="0">
        <dgm:presLayoutVars>
          <dgm:resizeHandles val="exact"/>
        </dgm:presLayoutVars>
      </dgm:prSet>
      <dgm:spPr/>
    </dgm:pt>
    <dgm:pt modelId="{D4CFE8ED-2049-4708-8177-2DE44EEDBF93}" type="pres">
      <dgm:prSet presAssocID="{57250FFE-E93A-4908-999D-9635281E86A0}" presName="node" presStyleLbl="node1" presStyleIdx="0" presStyleCnt="4">
        <dgm:presLayoutVars>
          <dgm:bulletEnabled val="1"/>
        </dgm:presLayoutVars>
      </dgm:prSet>
      <dgm:spPr/>
    </dgm:pt>
    <dgm:pt modelId="{3874EB30-3DFA-4E49-A7E9-C9E61F4BA9C5}" type="pres">
      <dgm:prSet presAssocID="{B079ABB7-61BE-4899-A670-826586430EDB}" presName="sibTrans" presStyleLbl="sibTrans2D1" presStyleIdx="0" presStyleCnt="3"/>
      <dgm:spPr/>
    </dgm:pt>
    <dgm:pt modelId="{646261DD-41EE-4E6E-A2B8-C9B958BFC5AC}" type="pres">
      <dgm:prSet presAssocID="{B079ABB7-61BE-4899-A670-826586430EDB}" presName="connectorText" presStyleLbl="sibTrans2D1" presStyleIdx="0" presStyleCnt="3"/>
      <dgm:spPr/>
    </dgm:pt>
    <dgm:pt modelId="{AB9DBFDF-690E-4654-8885-9AA3023FB8B7}" type="pres">
      <dgm:prSet presAssocID="{E459EF34-9AA3-4BA6-BFDC-825C4D72797B}" presName="node" presStyleLbl="node1" presStyleIdx="1" presStyleCnt="4">
        <dgm:presLayoutVars>
          <dgm:bulletEnabled val="1"/>
        </dgm:presLayoutVars>
      </dgm:prSet>
      <dgm:spPr/>
    </dgm:pt>
    <dgm:pt modelId="{F43FC120-255C-4DFE-8E89-9E5D26941998}" type="pres">
      <dgm:prSet presAssocID="{4DBF2322-6399-4EBF-9137-16C09CFD0E86}" presName="sibTrans" presStyleLbl="sibTrans2D1" presStyleIdx="1" presStyleCnt="3"/>
      <dgm:spPr/>
    </dgm:pt>
    <dgm:pt modelId="{598FDC6B-021C-43A9-BD24-CCFAECC76031}" type="pres">
      <dgm:prSet presAssocID="{4DBF2322-6399-4EBF-9137-16C09CFD0E86}" presName="connectorText" presStyleLbl="sibTrans2D1" presStyleIdx="1" presStyleCnt="3"/>
      <dgm:spPr/>
    </dgm:pt>
    <dgm:pt modelId="{B9A44186-7A9B-460E-ADF5-1C521F47F224}" type="pres">
      <dgm:prSet presAssocID="{7C28C53F-7479-4BB1-893A-C4D115788DFD}" presName="node" presStyleLbl="node1" presStyleIdx="2" presStyleCnt="4">
        <dgm:presLayoutVars>
          <dgm:bulletEnabled val="1"/>
        </dgm:presLayoutVars>
      </dgm:prSet>
      <dgm:spPr/>
    </dgm:pt>
    <dgm:pt modelId="{A6BB6ACA-91BB-4FA3-B89A-2CF9848F0BAF}" type="pres">
      <dgm:prSet presAssocID="{988C2DE9-5E20-4A5B-958B-E5F7121B793E}" presName="sibTrans" presStyleLbl="sibTrans2D1" presStyleIdx="2" presStyleCnt="3"/>
      <dgm:spPr/>
    </dgm:pt>
    <dgm:pt modelId="{CC814BB5-6528-43CA-9367-FD6C3D97F2C7}" type="pres">
      <dgm:prSet presAssocID="{988C2DE9-5E20-4A5B-958B-E5F7121B793E}" presName="connectorText" presStyleLbl="sibTrans2D1" presStyleIdx="2" presStyleCnt="3"/>
      <dgm:spPr/>
    </dgm:pt>
    <dgm:pt modelId="{BE0AA5D0-2AF9-43A9-BDDF-8E588181D35E}" type="pres">
      <dgm:prSet presAssocID="{F3E1568A-1E0B-4740-92B1-84A739B7637A}" presName="node" presStyleLbl="node1" presStyleIdx="3" presStyleCnt="4" custScaleX="209738">
        <dgm:presLayoutVars>
          <dgm:bulletEnabled val="1"/>
        </dgm:presLayoutVars>
      </dgm:prSet>
      <dgm:spPr/>
    </dgm:pt>
  </dgm:ptLst>
  <dgm:cxnLst>
    <dgm:cxn modelId="{7201D62F-6AFA-4A87-8910-CBF182C033F3}" srcId="{E4B0A98A-B14E-42B8-8E29-8C0551635652}" destId="{7C28C53F-7479-4BB1-893A-C4D115788DFD}" srcOrd="2" destOrd="0" parTransId="{62270159-D059-46D7-A184-63FAC7E6E911}" sibTransId="{988C2DE9-5E20-4A5B-958B-E5F7121B793E}"/>
    <dgm:cxn modelId="{76C4B137-DA69-4CDD-B16C-55560748B6FB}" srcId="{E4B0A98A-B14E-42B8-8E29-8C0551635652}" destId="{57250FFE-E93A-4908-999D-9635281E86A0}" srcOrd="0" destOrd="0" parTransId="{ABDEC82E-F53D-4214-9DED-0915701FA9B5}" sibTransId="{B079ABB7-61BE-4899-A670-826586430EDB}"/>
    <dgm:cxn modelId="{7972045B-0F72-49A1-94D4-3D8FB19B650C}" srcId="{E4B0A98A-B14E-42B8-8E29-8C0551635652}" destId="{E459EF34-9AA3-4BA6-BFDC-825C4D72797B}" srcOrd="1" destOrd="0" parTransId="{BD87D68E-DF09-4B3F-B870-40511E736313}" sibTransId="{4DBF2322-6399-4EBF-9137-16C09CFD0E86}"/>
    <dgm:cxn modelId="{0121AD47-FFBA-4854-8F55-7F06822EBEBB}" type="presOf" srcId="{B079ABB7-61BE-4899-A670-826586430EDB}" destId="{646261DD-41EE-4E6E-A2B8-C9B958BFC5AC}" srcOrd="1" destOrd="0" presId="urn:microsoft.com/office/officeart/2005/8/layout/process2"/>
    <dgm:cxn modelId="{5CFE4168-B64B-45A8-B14C-29193DBC7F92}" type="presOf" srcId="{4DBF2322-6399-4EBF-9137-16C09CFD0E86}" destId="{598FDC6B-021C-43A9-BD24-CCFAECC76031}" srcOrd="1" destOrd="0" presId="urn:microsoft.com/office/officeart/2005/8/layout/process2"/>
    <dgm:cxn modelId="{7671DA4E-33DE-4EFA-9476-0DF22716A1A3}" type="presOf" srcId="{E459EF34-9AA3-4BA6-BFDC-825C4D72797B}" destId="{AB9DBFDF-690E-4654-8885-9AA3023FB8B7}" srcOrd="0" destOrd="0" presId="urn:microsoft.com/office/officeart/2005/8/layout/process2"/>
    <dgm:cxn modelId="{EBB32B89-9BCF-4A3A-992B-9D29FCC39D91}" type="presOf" srcId="{988C2DE9-5E20-4A5B-958B-E5F7121B793E}" destId="{A6BB6ACA-91BB-4FA3-B89A-2CF9848F0BAF}" srcOrd="0" destOrd="0" presId="urn:microsoft.com/office/officeart/2005/8/layout/process2"/>
    <dgm:cxn modelId="{ED83679F-8EB1-4323-90C8-8B999BA1A1E2}" type="presOf" srcId="{57250FFE-E93A-4908-999D-9635281E86A0}" destId="{D4CFE8ED-2049-4708-8177-2DE44EEDBF93}" srcOrd="0" destOrd="0" presId="urn:microsoft.com/office/officeart/2005/8/layout/process2"/>
    <dgm:cxn modelId="{E3248DA1-D266-41B8-ABD1-280B1A624757}" type="presOf" srcId="{7C28C53F-7479-4BB1-893A-C4D115788DFD}" destId="{B9A44186-7A9B-460E-ADF5-1C521F47F224}" srcOrd="0" destOrd="0" presId="urn:microsoft.com/office/officeart/2005/8/layout/process2"/>
    <dgm:cxn modelId="{5AD1ABAB-4D27-43D3-B7D0-CD7CE87921A2}" type="presOf" srcId="{988C2DE9-5E20-4A5B-958B-E5F7121B793E}" destId="{CC814BB5-6528-43CA-9367-FD6C3D97F2C7}" srcOrd="1" destOrd="0" presId="urn:microsoft.com/office/officeart/2005/8/layout/process2"/>
    <dgm:cxn modelId="{F0771DB7-132D-4860-B248-518E0272C4D3}" type="presOf" srcId="{4DBF2322-6399-4EBF-9137-16C09CFD0E86}" destId="{F43FC120-255C-4DFE-8E89-9E5D26941998}" srcOrd="0" destOrd="0" presId="urn:microsoft.com/office/officeart/2005/8/layout/process2"/>
    <dgm:cxn modelId="{0862DCC5-FB88-4356-BDC8-80D8B071ED05}" type="presOf" srcId="{B079ABB7-61BE-4899-A670-826586430EDB}" destId="{3874EB30-3DFA-4E49-A7E9-C9E61F4BA9C5}" srcOrd="0" destOrd="0" presId="urn:microsoft.com/office/officeart/2005/8/layout/process2"/>
    <dgm:cxn modelId="{A390C3CB-7D5E-44F5-925E-A3BA0CD49F85}" srcId="{E4B0A98A-B14E-42B8-8E29-8C0551635652}" destId="{F3E1568A-1E0B-4740-92B1-84A739B7637A}" srcOrd="3" destOrd="0" parTransId="{AD5B0B52-9F9F-4DBE-B96E-A87CBA3170BD}" sibTransId="{68EDE027-5744-408A-9518-62C83D9DB2CC}"/>
    <dgm:cxn modelId="{040392CC-4A6A-4EE8-9453-12825DF0D9FE}" type="presOf" srcId="{E4B0A98A-B14E-42B8-8E29-8C0551635652}" destId="{4503CD38-4A2D-4BEB-BB00-2E662EE61BC7}" srcOrd="0" destOrd="0" presId="urn:microsoft.com/office/officeart/2005/8/layout/process2"/>
    <dgm:cxn modelId="{095369FD-37BD-4A13-933F-B13AB16E3FE7}" type="presOf" srcId="{F3E1568A-1E0B-4740-92B1-84A739B7637A}" destId="{BE0AA5D0-2AF9-43A9-BDDF-8E588181D35E}" srcOrd="0" destOrd="0" presId="urn:microsoft.com/office/officeart/2005/8/layout/process2"/>
    <dgm:cxn modelId="{6F916956-5B3B-4CA0-AF6B-2D85093A02E6}" type="presParOf" srcId="{4503CD38-4A2D-4BEB-BB00-2E662EE61BC7}" destId="{D4CFE8ED-2049-4708-8177-2DE44EEDBF93}" srcOrd="0" destOrd="0" presId="urn:microsoft.com/office/officeart/2005/8/layout/process2"/>
    <dgm:cxn modelId="{E4A3DDBB-9498-4C25-B63D-8BDD12A329BD}" type="presParOf" srcId="{4503CD38-4A2D-4BEB-BB00-2E662EE61BC7}" destId="{3874EB30-3DFA-4E49-A7E9-C9E61F4BA9C5}" srcOrd="1" destOrd="0" presId="urn:microsoft.com/office/officeart/2005/8/layout/process2"/>
    <dgm:cxn modelId="{4120BB6A-AE60-4DBA-9DA3-F4B1C078FC2A}" type="presParOf" srcId="{3874EB30-3DFA-4E49-A7E9-C9E61F4BA9C5}" destId="{646261DD-41EE-4E6E-A2B8-C9B958BFC5AC}" srcOrd="0" destOrd="0" presId="urn:microsoft.com/office/officeart/2005/8/layout/process2"/>
    <dgm:cxn modelId="{7A09C97F-9CDA-4531-817C-B328F196379B}" type="presParOf" srcId="{4503CD38-4A2D-4BEB-BB00-2E662EE61BC7}" destId="{AB9DBFDF-690E-4654-8885-9AA3023FB8B7}" srcOrd="2" destOrd="0" presId="urn:microsoft.com/office/officeart/2005/8/layout/process2"/>
    <dgm:cxn modelId="{5825C72A-0AF5-4129-BD7D-8769387715A9}" type="presParOf" srcId="{4503CD38-4A2D-4BEB-BB00-2E662EE61BC7}" destId="{F43FC120-255C-4DFE-8E89-9E5D26941998}" srcOrd="3" destOrd="0" presId="urn:microsoft.com/office/officeart/2005/8/layout/process2"/>
    <dgm:cxn modelId="{7FF55EDA-E189-4C5F-B3CC-1AAD74257F7E}" type="presParOf" srcId="{F43FC120-255C-4DFE-8E89-9E5D26941998}" destId="{598FDC6B-021C-43A9-BD24-CCFAECC76031}" srcOrd="0" destOrd="0" presId="urn:microsoft.com/office/officeart/2005/8/layout/process2"/>
    <dgm:cxn modelId="{927C8A4C-CAE6-4DCE-8D92-B23EBDECB4FC}" type="presParOf" srcId="{4503CD38-4A2D-4BEB-BB00-2E662EE61BC7}" destId="{B9A44186-7A9B-460E-ADF5-1C521F47F224}" srcOrd="4" destOrd="0" presId="urn:microsoft.com/office/officeart/2005/8/layout/process2"/>
    <dgm:cxn modelId="{C22762D1-152D-40FB-83F3-1B89C091A169}" type="presParOf" srcId="{4503CD38-4A2D-4BEB-BB00-2E662EE61BC7}" destId="{A6BB6ACA-91BB-4FA3-B89A-2CF9848F0BAF}" srcOrd="5" destOrd="0" presId="urn:microsoft.com/office/officeart/2005/8/layout/process2"/>
    <dgm:cxn modelId="{3B40F6FD-860B-46A9-82D5-C14D20A16AA7}" type="presParOf" srcId="{A6BB6ACA-91BB-4FA3-B89A-2CF9848F0BAF}" destId="{CC814BB5-6528-43CA-9367-FD6C3D97F2C7}" srcOrd="0" destOrd="0" presId="urn:microsoft.com/office/officeart/2005/8/layout/process2"/>
    <dgm:cxn modelId="{04A42974-189F-418A-B275-2BA57A725ACD}" type="presParOf" srcId="{4503CD38-4A2D-4BEB-BB00-2E662EE61BC7}" destId="{BE0AA5D0-2AF9-43A9-BDDF-8E588181D35E}" srcOrd="6" destOrd="0" presId="urn:microsoft.com/office/officeart/2005/8/layout/process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80C32-4FB2-47FA-8916-4F5F8158C469}">
      <dsp:nvSpPr>
        <dsp:cNvPr id="0" name=""/>
        <dsp:cNvSpPr/>
      </dsp:nvSpPr>
      <dsp:spPr>
        <a:xfrm>
          <a:off x="1377365" y="0"/>
          <a:ext cx="5474869" cy="1097359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START</a:t>
          </a:r>
        </a:p>
      </dsp:txBody>
      <dsp:txXfrm>
        <a:off x="1409506" y="32141"/>
        <a:ext cx="5410587" cy="1033077"/>
      </dsp:txXfrm>
    </dsp:sp>
    <dsp:sp modelId="{E2DF6316-5622-426A-9335-7EE4EFD97EDD}">
      <dsp:nvSpPr>
        <dsp:cNvPr id="0" name=""/>
        <dsp:cNvSpPr/>
      </dsp:nvSpPr>
      <dsp:spPr>
        <a:xfrm rot="5400000">
          <a:off x="3909045" y="1124793"/>
          <a:ext cx="411509" cy="493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>
            <a:solidFill>
              <a:schemeClr val="tx1"/>
            </a:solidFill>
          </a:endParaRPr>
        </a:p>
      </dsp:txBody>
      <dsp:txXfrm rot="-5400000">
        <a:off x="3966657" y="1165944"/>
        <a:ext cx="296287" cy="288056"/>
      </dsp:txXfrm>
    </dsp:sp>
    <dsp:sp modelId="{88ADA10B-86F6-43FF-8F3A-C9099E23A2ED}">
      <dsp:nvSpPr>
        <dsp:cNvPr id="0" name=""/>
        <dsp:cNvSpPr/>
      </dsp:nvSpPr>
      <dsp:spPr>
        <a:xfrm>
          <a:off x="1377365" y="1646038"/>
          <a:ext cx="5474869" cy="109735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ALL PROGRAMS</a:t>
          </a:r>
        </a:p>
      </dsp:txBody>
      <dsp:txXfrm>
        <a:off x="1409506" y="1678179"/>
        <a:ext cx="5410587" cy="1033077"/>
      </dsp:txXfrm>
    </dsp:sp>
    <dsp:sp modelId="{0AA6213C-9478-45A8-A550-CAFCB984F4BB}">
      <dsp:nvSpPr>
        <dsp:cNvPr id="0" name=""/>
        <dsp:cNvSpPr/>
      </dsp:nvSpPr>
      <dsp:spPr>
        <a:xfrm rot="5400000">
          <a:off x="3909045" y="2770832"/>
          <a:ext cx="411509" cy="493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>
            <a:solidFill>
              <a:schemeClr val="tx1"/>
            </a:solidFill>
          </a:endParaRPr>
        </a:p>
      </dsp:txBody>
      <dsp:txXfrm rot="-5400000">
        <a:off x="3966657" y="2811983"/>
        <a:ext cx="296287" cy="288056"/>
      </dsp:txXfrm>
    </dsp:sp>
    <dsp:sp modelId="{A07728EE-2CA9-4F8B-B23D-FB7A24D90FB2}">
      <dsp:nvSpPr>
        <dsp:cNvPr id="0" name=""/>
        <dsp:cNvSpPr/>
      </dsp:nvSpPr>
      <dsp:spPr>
        <a:xfrm>
          <a:off x="1377365" y="3292077"/>
          <a:ext cx="5474869" cy="1097359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NUDI 4.0/5.0/6.0</a:t>
          </a:r>
        </a:p>
      </dsp:txBody>
      <dsp:txXfrm>
        <a:off x="1409506" y="3324218"/>
        <a:ext cx="5410587" cy="1033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FE8ED-2049-4708-8177-2DE44EEDBF93}">
      <dsp:nvSpPr>
        <dsp:cNvPr id="0" name=""/>
        <dsp:cNvSpPr/>
      </dsp:nvSpPr>
      <dsp:spPr>
        <a:xfrm>
          <a:off x="2261915" y="4983"/>
          <a:ext cx="3705769" cy="9264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Start</a:t>
          </a:r>
        </a:p>
      </dsp:txBody>
      <dsp:txXfrm>
        <a:off x="2289050" y="32118"/>
        <a:ext cx="3651499" cy="872172"/>
      </dsp:txXfrm>
    </dsp:sp>
    <dsp:sp modelId="{3874EB30-3DFA-4E49-A7E9-C9E61F4BA9C5}">
      <dsp:nvSpPr>
        <dsp:cNvPr id="0" name=""/>
        <dsp:cNvSpPr/>
      </dsp:nvSpPr>
      <dsp:spPr>
        <a:xfrm rot="5400000">
          <a:off x="3941092" y="954586"/>
          <a:ext cx="347415" cy="4168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solidFill>
              <a:schemeClr val="tx1"/>
            </a:solidFill>
          </a:endParaRPr>
        </a:p>
      </dsp:txBody>
      <dsp:txXfrm rot="-5400000">
        <a:off x="3989730" y="989328"/>
        <a:ext cx="250139" cy="243191"/>
      </dsp:txXfrm>
    </dsp:sp>
    <dsp:sp modelId="{AB9DBFDF-690E-4654-8885-9AA3023FB8B7}">
      <dsp:nvSpPr>
        <dsp:cNvPr id="0" name=""/>
        <dsp:cNvSpPr/>
      </dsp:nvSpPr>
      <dsp:spPr>
        <a:xfrm>
          <a:off x="2261915" y="1394646"/>
          <a:ext cx="3705769" cy="9264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All Programs</a:t>
          </a:r>
        </a:p>
      </dsp:txBody>
      <dsp:txXfrm>
        <a:off x="2289050" y="1421781"/>
        <a:ext cx="3651499" cy="872172"/>
      </dsp:txXfrm>
    </dsp:sp>
    <dsp:sp modelId="{F43FC120-255C-4DFE-8E89-9E5D26941998}">
      <dsp:nvSpPr>
        <dsp:cNvPr id="0" name=""/>
        <dsp:cNvSpPr/>
      </dsp:nvSpPr>
      <dsp:spPr>
        <a:xfrm rot="5400000">
          <a:off x="3941092" y="2344250"/>
          <a:ext cx="347415" cy="4168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solidFill>
              <a:schemeClr val="tx1"/>
            </a:solidFill>
          </a:endParaRPr>
        </a:p>
      </dsp:txBody>
      <dsp:txXfrm rot="-5400000">
        <a:off x="3989730" y="2378992"/>
        <a:ext cx="250139" cy="243191"/>
      </dsp:txXfrm>
    </dsp:sp>
    <dsp:sp modelId="{B9A44186-7A9B-460E-ADF5-1C521F47F224}">
      <dsp:nvSpPr>
        <dsp:cNvPr id="0" name=""/>
        <dsp:cNvSpPr/>
      </dsp:nvSpPr>
      <dsp:spPr>
        <a:xfrm>
          <a:off x="2261915" y="2784310"/>
          <a:ext cx="3705769" cy="9264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Nudi Direct</a:t>
          </a:r>
        </a:p>
      </dsp:txBody>
      <dsp:txXfrm>
        <a:off x="2289050" y="2811445"/>
        <a:ext cx="3651499" cy="872172"/>
      </dsp:txXfrm>
    </dsp:sp>
    <dsp:sp modelId="{A6BB6ACA-91BB-4FA3-B89A-2CF9848F0BAF}">
      <dsp:nvSpPr>
        <dsp:cNvPr id="0" name=""/>
        <dsp:cNvSpPr/>
      </dsp:nvSpPr>
      <dsp:spPr>
        <a:xfrm rot="5400000">
          <a:off x="3941092" y="3733914"/>
          <a:ext cx="347415" cy="4168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solidFill>
              <a:schemeClr val="tx1"/>
            </a:solidFill>
          </a:endParaRPr>
        </a:p>
      </dsp:txBody>
      <dsp:txXfrm rot="-5400000">
        <a:off x="3989730" y="3768656"/>
        <a:ext cx="250139" cy="243191"/>
      </dsp:txXfrm>
    </dsp:sp>
    <dsp:sp modelId="{BE0AA5D0-2AF9-43A9-BDDF-8E588181D35E}">
      <dsp:nvSpPr>
        <dsp:cNvPr id="0" name=""/>
        <dsp:cNvSpPr/>
      </dsp:nvSpPr>
      <dsp:spPr>
        <a:xfrm>
          <a:off x="228596" y="4173974"/>
          <a:ext cx="7772407" cy="9264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It Shows Nudi Icon Task Bar Right Side Notification Area</a:t>
          </a:r>
        </a:p>
      </dsp:txBody>
      <dsp:txXfrm>
        <a:off x="255731" y="4201109"/>
        <a:ext cx="7718137" cy="872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annada_script" TargetMode="External"/><Relationship Id="rId2" Type="http://schemas.openxmlformats.org/officeDocument/2006/relationships/hyperlink" Target="https://en.wikipedia.org/wiki/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agapa.i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2133600"/>
            <a:ext cx="7772400" cy="178010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Welcome To Keonics Computer Training Centre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114800"/>
            <a:ext cx="6400800" cy="914400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Park, Hubli</a:t>
            </a:r>
          </a:p>
        </p:txBody>
      </p:sp>
      <p:pic>
        <p:nvPicPr>
          <p:cNvPr id="1026" name="Picture 2" descr="Free Computer Pictures And Images, Download Free Compute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82600"/>
            <a:ext cx="1295400" cy="131754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 cmpd="thinThick">
            <a:solidFill>
              <a:schemeClr val="tx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6749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ಅಕ್ಷರ ಮಾಲೆ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221034"/>
              </p:ext>
            </p:extLst>
          </p:nvPr>
        </p:nvGraphicFramePr>
        <p:xfrm>
          <a:off x="1066800" y="1295399"/>
          <a:ext cx="6934202" cy="518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8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4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5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4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4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62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5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899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ಅ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ಆ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ಇ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ಈ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ಉ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ಊ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ಋ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ೠ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ಎ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ಏ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ಐ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ಒ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ಓ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ಔ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 dirty="0">
                          <a:effectLst/>
                          <a:latin typeface="Times New Roman" pitchFamily="18" charset="0"/>
                        </a:rPr>
                        <a:t>ಅಂ</a:t>
                      </a:r>
                      <a:endParaRPr lang="k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ಅಃ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aM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ಕ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ಖ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ಗ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ಘ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ಙ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ಚ 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ಛ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ಜ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ಝ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ಞ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ಟ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ಠ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ಡ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ಢ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ಣ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ತ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ಥ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ದ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ಧ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ನ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ಪ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ಫ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ಬ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ಭ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ಮ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ಯ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ರ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ಲ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ವ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ಶ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ಷ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ಸ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ಹ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ಳ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ಕ್ಷ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ಜ್ಞ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77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"/>
            <a:ext cx="8229600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dirty="0"/>
              <a:t>ಕಾಗುಣಿತ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247547"/>
              </p:ext>
            </p:extLst>
          </p:nvPr>
        </p:nvGraphicFramePr>
        <p:xfrm>
          <a:off x="381000" y="685800"/>
          <a:ext cx="8229600" cy="5974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9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9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9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99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74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99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943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70510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“ಕ”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ವರ್ಗ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lang="k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  <a:latin typeface="Times New Roman" pitchFamily="18" charset="0"/>
                        </a:rPr>
                        <a:t>ಕ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  <a:latin typeface="Times New Roman" pitchFamily="18" charset="0"/>
                        </a:rPr>
                        <a:t>ಕೃ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  <a:latin typeface="Times New Roman" pitchFamily="18" charset="0"/>
                        </a:rPr>
                        <a:t>ಖಿ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  <a:latin typeface="Times New Roman" pitchFamily="18" charset="0"/>
                        </a:rPr>
                        <a:t>ಖು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  <a:latin typeface="Times New Roman" pitchFamily="18" charset="0"/>
                        </a:rPr>
                        <a:t>ಘ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  <a:latin typeface="Times New Roman" pitchFamily="18" charset="0"/>
                        </a:rPr>
                        <a:t>ಘಿ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  <a:latin typeface="Times New Roman" pitchFamily="18" charset="0"/>
                        </a:rPr>
                        <a:t>ಙ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510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“ಚ”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ವರ್ಗ</a:t>
                      </a:r>
                      <a:endParaRPr lang="k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  <a:latin typeface="Times New Roman" pitchFamily="18" charset="0"/>
                        </a:rPr>
                        <a:t>ಚಾ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ಛಾ 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  <a:latin typeface="Times New Roman" pitchFamily="18" charset="0"/>
                        </a:rPr>
                        <a:t>ಜಿ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 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44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135804"/>
              </p:ext>
            </p:extLst>
          </p:nvPr>
        </p:nvGraphicFramePr>
        <p:xfrm>
          <a:off x="381002" y="228600"/>
          <a:ext cx="8381997" cy="652895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0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7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07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7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07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08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10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08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09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7081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92183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“ಟ”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ವರ್ಗ</a:t>
                      </a:r>
                      <a:endParaRPr lang="k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</a:rPr>
                        <a:t>ಟ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</a:rPr>
                        <a:t>ಟೂ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</a:rPr>
                        <a:t> ಡ 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</a:rPr>
                        <a:t>ಡಾ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wA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 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</a:rPr>
                        <a:t>ಢಾ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WH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 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ಣಾ 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NA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83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“ ತ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“ </a:t>
                      </a:r>
                      <a:r>
                        <a:rPr lang="en-US" sz="18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ವರ್ಗ</a:t>
                      </a:r>
                      <a:endParaRPr lang="k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 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</a:rPr>
                        <a:t>ತಾ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 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89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04"/>
              </p:ext>
            </p:extLst>
          </p:nvPr>
        </p:nvGraphicFramePr>
        <p:xfrm>
          <a:off x="381001" y="152400"/>
          <a:ext cx="8305797" cy="64812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5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9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9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39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39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08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397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08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896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91592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“ ಪ 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” </a:t>
                      </a:r>
                      <a:r>
                        <a:rPr lang="en-US" sz="12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ವರ್ಗ</a:t>
                      </a:r>
                      <a:endParaRPr lang="k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ಪ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ಪಾ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ಪಿ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ಪೀ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ಪು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ಪೂ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ಪೃ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ಪೆ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ಪೇ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ಪೈ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ಪೊ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ಪೋ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ಪೌ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ಪಂ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ಪಃ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ಫೀ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ಬೇ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ಭ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ಭಾ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ಭಿ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ಭೀ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ಭು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ಭೂ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ಭೃ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ಭೆ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ಭೇ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ಭೈ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ಭೊ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ಭೋ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ಭೌ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ಭಂ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ಭಃ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ಮಃ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1592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“ ಯ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”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ವರ್ಗ</a:t>
                      </a:r>
                      <a:endParaRPr lang="k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ಯ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ವು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vu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ಷ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ಷಾ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ಷಿ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ಷೀ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ಷು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ಷೂ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ಷೃ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ಷೆ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ಷೇ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ಷೈ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ಷೊ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ಷೋ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ಷೌ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ಷಂ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ಷಃ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ಸಃ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ಹಃ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ಳಃ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ಕ್ಷಃ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566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ಜ್ಞಃ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392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305800" cy="914400"/>
          </a:xfrm>
        </p:spPr>
        <p:txBody>
          <a:bodyPr anchor="ctr"/>
          <a:lstStyle/>
          <a:p>
            <a:pPr algn="ctr"/>
            <a:r>
              <a:rPr lang="en-US" b="1" dirty="0"/>
              <a:t>ಒತ್ತಕ್ಷರಗಳು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4495"/>
              </p:ext>
            </p:extLst>
          </p:nvPr>
        </p:nvGraphicFramePr>
        <p:xfrm>
          <a:off x="1676400" y="1600200"/>
          <a:ext cx="5867400" cy="3291249"/>
        </p:xfrm>
        <a:graphic>
          <a:graphicData uri="http://schemas.openxmlformats.org/drawingml/2006/table">
            <a:tbl>
              <a:tblPr/>
              <a:tblGrid>
                <a:gridCol w="531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0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05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4447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n-IN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ಸಜಾತೀಯ ಒತ್ತಕ್ಷರಗಳು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31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ಕ್ಕ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ಖ್ಖ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ಗ್ಗ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ಘ್ಘ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ಙ್ಙ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5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kfk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KfK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gfg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GfG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ZfZ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392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ಚ್ಚ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ಛ್ಛ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ಜ್ಜ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ಝ್ಜ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ಞ್ಞ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015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cfc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CfC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jfj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JfJ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zfz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768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ಟ್ಟ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ಠ್ಠ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ಡ್ಡ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ಢ್ಢ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ಣ್ಣ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015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qfq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QfQ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wfw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WfW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NfN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ತ್ತ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ಥ್ಥ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ದ್ದ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ಧ್ಧ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ನ್ನ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015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tft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TfT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dfd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DfD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nfn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015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ಪ್ಪ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ಫ್ಫ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ಬ್ಬ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ಭ್ಭ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ಮ್ಮ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015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pfp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PfP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bfb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BfB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mfm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015"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ಯ್ಯ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ರ್ರ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ಲ್ಲ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ವ್ವ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ಶ್ಶ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ಷ್ಷ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ಸ್ಸ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ಹ್ಹ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ಳ್ಳ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1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yfy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rfr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lfl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vfv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SfS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xfx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sfs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kfx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jfz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74334"/>
              </p:ext>
            </p:extLst>
          </p:nvPr>
        </p:nvGraphicFramePr>
        <p:xfrm>
          <a:off x="914400" y="5105400"/>
          <a:ext cx="6781801" cy="120031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1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9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56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05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05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602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kn-IN" sz="2400" u="none" strike="noStrike" dirty="0">
                          <a:effectLst/>
                        </a:rPr>
                        <a:t>ವಿಜಾತೀಯ ಒತ್ತಕ್ಷರಗಳು</a:t>
                      </a:r>
                      <a:endParaRPr lang="kn-IN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036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2000" u="none" strike="noStrike" dirty="0">
                          <a:effectLst/>
                        </a:rPr>
                        <a:t>ಶ್ರೀ</a:t>
                      </a:r>
                      <a:endParaRPr lang="k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2000" u="none" strike="noStrike" dirty="0">
                          <a:effectLst/>
                        </a:rPr>
                        <a:t>ಕ್ರ</a:t>
                      </a:r>
                      <a:endParaRPr lang="k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2000" u="none" strike="noStrike" dirty="0">
                          <a:effectLst/>
                        </a:rPr>
                        <a:t>ನ್ತ</a:t>
                      </a:r>
                      <a:endParaRPr lang="k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2000" u="none" strike="noStrike" dirty="0">
                          <a:effectLst/>
                        </a:rPr>
                        <a:t>ತ್ಯ</a:t>
                      </a:r>
                      <a:endParaRPr lang="k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2000" u="none" strike="noStrike" dirty="0">
                          <a:effectLst/>
                        </a:rPr>
                        <a:t>ಮ್ಲ</a:t>
                      </a:r>
                      <a:endParaRPr lang="k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2000" u="none" strike="noStrike" dirty="0">
                          <a:effectLst/>
                        </a:rPr>
                        <a:t>ಪ್ಜ</a:t>
                      </a:r>
                      <a:endParaRPr lang="k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2000" u="none" strike="noStrike" dirty="0">
                          <a:effectLst/>
                        </a:rPr>
                        <a:t>ಯ್ರ</a:t>
                      </a:r>
                      <a:endParaRPr lang="k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2000" u="none" strike="noStrike" dirty="0">
                          <a:effectLst/>
                        </a:rPr>
                        <a:t>ಷ್ಟ್ರ</a:t>
                      </a:r>
                      <a:endParaRPr lang="k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2000" u="none" strike="noStrike" dirty="0">
                          <a:effectLst/>
                        </a:rPr>
                        <a:t>ಸ್ತ್ರೀ</a:t>
                      </a:r>
                      <a:endParaRPr lang="k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ರ್ತ</a:t>
                      </a:r>
                      <a:endParaRPr lang="k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SfrI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kfr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nft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tfy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mfl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pfj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yfr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xfqfr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sftfrI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rft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91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Caps lock – should be compulsory off.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Scrollock – should be compulsory 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type small letters you can use only normal keys.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Type  big letters you can use shift key </a:t>
            </a:r>
            <a:r>
              <a:rPr lang="en-US" dirty="0"/>
              <a:t>.</a:t>
            </a:r>
          </a:p>
          <a:p>
            <a:r>
              <a:rPr lang="en-US" sz="3200" b="1" dirty="0">
                <a:latin typeface="Nudi 01 k" pitchFamily="2" charset="0"/>
              </a:rPr>
              <a:t> 9 – </a:t>
            </a:r>
            <a:r>
              <a:rPr lang="en-US" sz="3200" dirty="0">
                <a:latin typeface="Nudi 01 k" pitchFamily="2" charset="0"/>
              </a:rPr>
              <a:t>(</a:t>
            </a:r>
            <a:r>
              <a:rPr lang="en-US" sz="3200" dirty="0" err="1">
                <a:latin typeface="Nudi 01 k" pitchFamily="2" charset="0"/>
              </a:rPr>
              <a:t>ಅರ್ಕಾವಳಿ</a:t>
            </a:r>
            <a:r>
              <a:rPr lang="en-US" sz="3200" dirty="0">
                <a:latin typeface="Nudi 01 k" pitchFamily="2" charset="0"/>
              </a:rPr>
              <a:t>)</a:t>
            </a:r>
            <a:r>
              <a:rPr lang="en-US" sz="3200" b="1" dirty="0">
                <a:latin typeface="Nudi 01 k" pitchFamily="2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you can type this key use to nudi direct and nudi 6.0 version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“ 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rf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”</a:t>
            </a:r>
          </a:p>
          <a:p>
            <a:pPr marL="0" indent="0"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	Example:	 </a:t>
            </a:r>
            <a:r>
              <a:rPr lang="kn-IN" b="1" dirty="0"/>
              <a:t>ರ್ನ</a:t>
            </a:r>
            <a:r>
              <a:rPr lang="en-US" b="1" dirty="0"/>
              <a:t>	=	r + f + n</a:t>
            </a:r>
          </a:p>
          <a:p>
            <a:pPr marL="0" indent="0" algn="ctr">
              <a:buNone/>
            </a:pPr>
            <a:r>
              <a:rPr lang="en-US" b="1" dirty="0"/>
              <a:t>		</a:t>
            </a:r>
            <a:r>
              <a:rPr lang="kn-IN" b="1" dirty="0"/>
              <a:t>ರ್ನಾ</a:t>
            </a:r>
            <a:r>
              <a:rPr lang="en-US" b="1" dirty="0"/>
              <a:t>	=	r + f + n + shift A</a:t>
            </a:r>
          </a:p>
          <a:p>
            <a:pPr marL="0" indent="0">
              <a:buNone/>
            </a:pPr>
            <a:r>
              <a:rPr lang="en-US" b="1" dirty="0"/>
              <a:t>			</a:t>
            </a:r>
            <a:r>
              <a:rPr lang="en-US" b="1" dirty="0" err="1"/>
              <a:t>ಮೂರ್ಖ</a:t>
            </a:r>
            <a:r>
              <a:rPr lang="en-US" b="1" dirty="0"/>
              <a:t> =	m + U + r + f + shift K</a:t>
            </a:r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6266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1219200"/>
          </a:xfrm>
        </p:spPr>
        <p:txBody>
          <a:bodyPr anchor="ctr"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To Start Kannada In Other Applications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252428"/>
              </p:ext>
            </p:extLst>
          </p:nvPr>
        </p:nvGraphicFramePr>
        <p:xfrm>
          <a:off x="457200" y="13716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473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90873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3" t="61333" r="1828" b="3125"/>
          <a:stretch/>
        </p:blipFill>
        <p:spPr bwMode="auto">
          <a:xfrm>
            <a:off x="6705600" y="3962400"/>
            <a:ext cx="1419233" cy="187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404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Nudi Fonts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838767"/>
              </p:ext>
            </p:extLst>
          </p:nvPr>
        </p:nvGraphicFramePr>
        <p:xfrm>
          <a:off x="228600" y="1219200"/>
          <a:ext cx="8763000" cy="5242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7287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ಏಕ ಭಾಷೆ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ನುಡಿಯ ಅಕ್ಷರಶೈಲಿಗಳಲ್ಲಿ</a:t>
                      </a:r>
                      <a:r>
                        <a:rPr lang="en-US" sz="2000" baseline="0" dirty="0"/>
                        <a:t> ಕನ್ನಡದ ಅಕ್ಷರಗಳು ಮಾತ್ರ ಲಭ್ಯವಾಗುತ್ತದೆ.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Nudi 01 e" pitchFamily="2" charset="0"/>
                        </a:rPr>
                        <a:t>ಓಣಜು</a:t>
                      </a:r>
                      <a:r>
                        <a:rPr lang="en-US" sz="2000" dirty="0">
                          <a:latin typeface="Nudi 01 e" pitchFamily="2" charset="0"/>
                        </a:rPr>
                        <a:t> 01  </a:t>
                      </a:r>
                      <a:r>
                        <a:rPr lang="en-US" sz="2000" dirty="0">
                          <a:latin typeface="Tunga" pitchFamily="34" charset="0"/>
                          <a:cs typeface="Tunga" pitchFamily="34" charset="0"/>
                        </a:rPr>
                        <a:t>ಜ (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Nudi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01 e</a:t>
                      </a:r>
                      <a:r>
                        <a:rPr lang="en-US" sz="2000" baseline="0" dirty="0">
                          <a:latin typeface="Tunga" pitchFamily="34" charset="0"/>
                          <a:cs typeface="Tunga" pitchFamily="34" charset="0"/>
                        </a:rPr>
                        <a:t>): 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Kannada Text With English Text</a:t>
                      </a:r>
                      <a:endParaRPr lang="en-US" sz="20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2000" dirty="0">
                        <a:latin typeface="Nudi 01 e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Nudi 01 e" pitchFamily="2" charset="0"/>
                        </a:rPr>
                        <a:t>ಓಣಜು</a:t>
                      </a:r>
                      <a:r>
                        <a:rPr lang="en-US" sz="2000" dirty="0">
                          <a:latin typeface="Nudi 01 e" pitchFamily="2" charset="0"/>
                        </a:rPr>
                        <a:t> </a:t>
                      </a:r>
                      <a:r>
                        <a:rPr lang="en-US" sz="2000" dirty="0">
                          <a:latin typeface="Nudi 01 k" pitchFamily="2" charset="0"/>
                        </a:rPr>
                        <a:t>01 ಞ</a:t>
                      </a:r>
                      <a:r>
                        <a:rPr lang="en-US" sz="2000" dirty="0">
                          <a:latin typeface="Nudi 01 e" pitchFamily="2" charset="0"/>
                        </a:rPr>
                        <a:t>(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Nudi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01 k</a:t>
                      </a:r>
                      <a:r>
                        <a:rPr lang="en-US" sz="2000" baseline="0" dirty="0">
                          <a:latin typeface="Tunga" pitchFamily="34" charset="0"/>
                          <a:cs typeface="Tunga" pitchFamily="34" charset="0"/>
                        </a:rPr>
                        <a:t>):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Kannada Text With Kannada Numbers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2000" dirty="0">
                        <a:latin typeface="Nudi 01 e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55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ದ್ವಿ ಭಾಷೆ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ದ್ವೈಭಾಷಿಕ</a:t>
                      </a:r>
                      <a:r>
                        <a:rPr lang="en-US" sz="2000" baseline="0" dirty="0"/>
                        <a:t>  ಅಕ್ಷರ ಶೈಲಿ</a:t>
                      </a:r>
                    </a:p>
                    <a:p>
                      <a:pPr algn="ctr"/>
                      <a:r>
                        <a:rPr lang="en-US" sz="2000" baseline="0" dirty="0"/>
                        <a:t> (ಕನ್ನಡ ಮತ್ತು ಇಂಗ್ಲೀಷ್) ಎರಡೂ ಲಭ್ಯವಾಗುತ್ತದೆ.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Nudi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B Akshara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18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ಯೂನಿಕೋಡ್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ಯೂನಿಕೋಡ್ ಆಯ್ಕೆಮಾಡಿಕೊಂಡರೆ Windows XP ಕಾರ್ಯಾಚರಣೆ ವ್ಯವಸ್ಥೆಯಲ್ಲಿ  ಯೂನಿಕೋಡ್ ಶಿಷ್ಟತೆಗೆ ಅನುಗುಣವಾಗಿ ಪಠ್ಯವನ್ನು ನಮೂದುಮಾಡಲು, ಉಳಿಸಿಕೊಳ್ಳಲು ಸಾಧ್ಯವಾಗುತ್ತದೆ.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n-I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ಯುನಿಕೋಡ್ ಪ್ರತಿಯೊಂದು ಅಕ್ಷರಕ್ಕೂ ಒಂದು ವಿಶಿಷ್ಟ ಸಂಖ್ಯೆಯನ್ನು ನೀಡುತ್ತದೆ.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udi 01 e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Tunga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417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05800" cy="609600"/>
          </a:xfrm>
        </p:spPr>
        <p:txBody>
          <a:bodyPr anchor="ctr">
            <a:noAutofit/>
          </a:bodyPr>
          <a:lstStyle/>
          <a:p>
            <a:pPr algn="ctr"/>
            <a:r>
              <a:rPr lang="kn-IN" sz="1600" b="1" dirty="0"/>
              <a:t>ಬಳಕೆದಾರರ ಮಾಹಿತಿಗಾಗಿ ಯೂನಿಕೋಡ್</a:t>
            </a:r>
            <a:r>
              <a:rPr lang="en-US" sz="1600" b="1" dirty="0"/>
              <a:t>‌ </a:t>
            </a:r>
            <a:r>
              <a:rPr lang="kn-IN" sz="1600" b="1" dirty="0"/>
              <a:t>ಶಿಷ್ಟತೆಯ</a:t>
            </a:r>
            <a:r>
              <a:rPr lang="en-US" sz="1600" b="1" dirty="0"/>
              <a:t> ( </a:t>
            </a:r>
            <a:r>
              <a:rPr lang="kn-IN" sz="1600" b="1" dirty="0"/>
              <a:t>ಆವೃತ್ತಿ ೧೩</a:t>
            </a:r>
            <a:r>
              <a:rPr lang="en-US" sz="1600" b="1" dirty="0"/>
              <a:t>.</a:t>
            </a:r>
            <a:r>
              <a:rPr lang="kn-IN" sz="1600" b="1" dirty="0"/>
              <a:t>೦</a:t>
            </a:r>
            <a:r>
              <a:rPr lang="en-US" sz="1600" b="1" dirty="0"/>
              <a:t>) </a:t>
            </a:r>
            <a:r>
              <a:rPr lang="kn-IN" sz="1600" b="1" dirty="0"/>
              <a:t>ಕನ್ನಡದ ಕೋಷ್ಟಕವನ್ನು ಇಲ್ಲಿ ನೀಡಲಾಗಿದೆ</a:t>
            </a:r>
            <a:endParaRPr lang="en-US" sz="16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 rotWithShape="1">
          <a:blip r:embed="rId2"/>
          <a:srcRect l="9844" r="26590" b="3694"/>
          <a:stretch/>
        </p:blipFill>
        <p:spPr bwMode="auto">
          <a:xfrm>
            <a:off x="1600200" y="990600"/>
            <a:ext cx="4851400" cy="543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645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3999" y="685800"/>
            <a:ext cx="6377355" cy="923330"/>
          </a:xfrm>
          <a:prstGeom prst="rect">
            <a:avLst/>
          </a:prstGeom>
          <a:noFill/>
        </p:spPr>
        <p:txBody>
          <a:bodyPr wrap="square" rtlCol="0">
            <a:prstTxWarp prst="textStop">
              <a:avLst/>
            </a:prstTxWarp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Nudi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14600"/>
            <a:ext cx="4876800" cy="35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34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954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Difference Between  Unicode &amp; Ekabhase Word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934642"/>
              </p:ext>
            </p:extLst>
          </p:nvPr>
        </p:nvGraphicFramePr>
        <p:xfrm>
          <a:off x="457200" y="1935163"/>
          <a:ext cx="8229600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ಕ್ರಮ</a:t>
                      </a:r>
                      <a:r>
                        <a:rPr lang="en-US" sz="2400" b="1" baseline="0" dirty="0">
                          <a:solidFill>
                            <a:srgbClr val="7030A0"/>
                          </a:solidFill>
                        </a:rPr>
                        <a:t> ಸಂಖ್ಯೆ</a:t>
                      </a:r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ಪದಗಳು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7030A0"/>
                          </a:solidFill>
                        </a:rPr>
                        <a:t>ಯೂನಿಕೋಡ್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7030A0"/>
                          </a:solidFill>
                        </a:rPr>
                        <a:t>No</a:t>
                      </a:r>
                      <a:r>
                        <a:rPr lang="en-US" sz="1800" b="1" baseline="0" dirty="0">
                          <a:solidFill>
                            <a:srgbClr val="7030A0"/>
                          </a:solidFill>
                        </a:rPr>
                        <a:t> font change</a:t>
                      </a:r>
                      <a:endParaRPr 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7030A0"/>
                          </a:solidFill>
                        </a:rPr>
                        <a:t>ಏಕಭಾಷೆ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7030A0"/>
                          </a:solidFill>
                        </a:rPr>
                        <a:t>Font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tx1"/>
                        </a:buClr>
                        <a:buFont typeface="+mj-lt"/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ಅರ್ಥಶಾಸ್ತ್ರ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arfTSAsftfr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aTFSAsftfr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ಕಾರ್ಯದರ್ಶಿ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kArfydrfSi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kAyFdSiF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ಪ್ರದರ್ಶನ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rfrdrfSn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pfrdSFn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ಕಾರ್ಯಕ್ರಮ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kArfykfrm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kAyFkfrm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ಧಾರ್ಮಿಕ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Darfmik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DAmiFk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ಸೂರ್ಯ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sUrfy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sUyF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ನಿರ್ವಹಣೆ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nirfvhNe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nivFhNe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ಕರ್ನಾಟಕ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krfnAFqk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knAFqk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ಸುವರ್ಣಸೌಧ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suvrfNsVD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suvNFsVD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ಧರ್ಮಸ್ಥಳ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DrfmsfTL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DmFsfTL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0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476054"/>
              </p:ext>
            </p:extLst>
          </p:nvPr>
        </p:nvGraphicFramePr>
        <p:xfrm>
          <a:off x="457200" y="1447800"/>
          <a:ext cx="8229600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ಕ್ರಮ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 ಸಂಖ್ಯೆ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ಪದಗಳು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ಸಂಕೇತಗಳು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ದ್ವೀಪ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dfvIp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ಕಂಪ್ಯೂಟರ್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kMpfyUqrf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ಸಂಸ್ಕೃತ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sMsfkRt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ಸ್ವಾತಂತ್ರ್ಯ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sfvAtMtfrfy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ರಾಷ್ಟ್ರ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rAxfqfr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ಸರ್ಕಸ್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srfksf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ಶ್ರೀಲಕ್ಷ್ಮೀ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SfrIlkfxfmI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ಶೈಕ್ಷಣಿಕ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SYkfxNik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ಟ್ರೈನಿಂಗ್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qfrYniMgf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ಆಸ್ಟ್ರೇಲಿಯಾ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AsfqfrEliyA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360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733800"/>
            <a:ext cx="5796095" cy="1143000"/>
          </a:xfrm>
        </p:spPr>
        <p:txBody>
          <a:bodyPr>
            <a:prstTxWarp prst="textDeflate">
              <a:avLst/>
            </a:prstTxWarp>
            <a:noAutofit/>
          </a:bodyPr>
          <a:lstStyle/>
          <a:p>
            <a:r>
              <a:rPr 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 all…</a:t>
            </a:r>
          </a:p>
        </p:txBody>
      </p:sp>
      <p:sp>
        <p:nvSpPr>
          <p:cNvPr id="3" name="Smiley Face 2"/>
          <p:cNvSpPr/>
          <p:nvPr/>
        </p:nvSpPr>
        <p:spPr>
          <a:xfrm>
            <a:off x="3733800" y="1600200"/>
            <a:ext cx="1524000" cy="1219200"/>
          </a:xfrm>
          <a:prstGeom prst="smileyFace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3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NUDI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92" y="1219200"/>
            <a:ext cx="8229600" cy="4572000"/>
          </a:xfrm>
        </p:spPr>
        <p:txBody>
          <a:bodyPr>
            <a:norm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Nudi is an application software.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It’s developed by – 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Kannada </a:t>
            </a:r>
            <a:r>
              <a:rPr lang="en-US" sz="2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Ganaka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Parishat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(KAGAPA)</a:t>
            </a:r>
            <a:endParaRPr lang="en-US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>
              <a:buClrTx/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Government of karnataka.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Nudi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2" tooltip="Software"/>
              </a:rPr>
              <a:t>computer program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type in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3" tooltip="Kannada script"/>
              </a:rPr>
              <a:t>Kannada script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You Can Download Nudi Software in 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www.kagapa.in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8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484882"/>
            <a:ext cx="8229600" cy="1143000"/>
          </a:xfrm>
        </p:spPr>
        <p:txBody>
          <a:bodyPr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Nudi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Nudi 2.0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Nudi 3.0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Nudi 4.0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Nudi 5.0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Nudi 6.0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Nudi 6.1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Nudi 6.5</a:t>
            </a:r>
          </a:p>
        </p:txBody>
      </p:sp>
      <p:sp>
        <p:nvSpPr>
          <p:cNvPr id="6" name="Right Brace 5"/>
          <p:cNvSpPr/>
          <p:nvPr/>
        </p:nvSpPr>
        <p:spPr>
          <a:xfrm>
            <a:off x="2362200" y="2143631"/>
            <a:ext cx="1112520" cy="128416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2362200" y="3886200"/>
            <a:ext cx="746760" cy="2057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0" y="1981200"/>
            <a:ext cx="403860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This Is Versions Used  To Scroll Lock Key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4700" y="3458214"/>
            <a:ext cx="53340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This Is Versions Used  To Window Key(start button) + Space Bar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14700" y="5181360"/>
            <a:ext cx="533400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Nudi 6.5 Version Multilingual Software</a:t>
            </a:r>
          </a:p>
        </p:txBody>
      </p:sp>
    </p:spTree>
    <p:extLst>
      <p:ext uri="{BB962C8B-B14F-4D97-AF65-F5344CB8AC3E}">
        <p14:creationId xmlns:p14="http://schemas.microsoft.com/office/powerpoint/2010/main" val="251025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Steps To Open Nudi Applications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258824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37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77402"/>
            <a:ext cx="8458200" cy="499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NUDI 4.0 &amp; 5.0 VERSION WINDOW</a:t>
            </a:r>
          </a:p>
        </p:txBody>
      </p:sp>
    </p:spTree>
    <p:extLst>
      <p:ext uri="{BB962C8B-B14F-4D97-AF65-F5344CB8AC3E}">
        <p14:creationId xmlns:p14="http://schemas.microsoft.com/office/powerpoint/2010/main" val="298559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100" y="228600"/>
            <a:ext cx="8305800" cy="914400"/>
          </a:xfrm>
        </p:spPr>
        <p:txBody>
          <a:bodyPr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Nudi 6.0 Version Window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447800"/>
            <a:ext cx="86741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99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Difference Between Nudi &amp; Nudi Direct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/>
              <a:t>Nudi </a:t>
            </a:r>
            <a:r>
              <a:rPr lang="en-US" sz="3200" dirty="0"/>
              <a:t>–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it’s use only for text document like     			simple notepad file.</a:t>
            </a:r>
          </a:p>
          <a:p>
            <a:pPr>
              <a:buClr>
                <a:schemeClr val="tx1"/>
              </a:buClr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Nudi Direct-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It’s Used to type kannada  in    			other application.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Ms-word, excel, PowerPoint.</a:t>
            </a:r>
          </a:p>
        </p:txBody>
      </p:sp>
    </p:spTree>
    <p:extLst>
      <p:ext uri="{BB962C8B-B14F-4D97-AF65-F5344CB8AC3E}">
        <p14:creationId xmlns:p14="http://schemas.microsoft.com/office/powerpoint/2010/main" val="299877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5" b="6211"/>
          <a:stretch/>
        </p:blipFill>
        <p:spPr>
          <a:xfrm>
            <a:off x="152400" y="228600"/>
            <a:ext cx="8839200" cy="6477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281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599</TotalTime>
  <Words>1787</Words>
  <Application>Microsoft Office PowerPoint</Application>
  <PresentationFormat>On-screen Show (4:3)</PresentationFormat>
  <Paragraphs>1429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Candara</vt:lpstr>
      <vt:lpstr>Constantia</vt:lpstr>
      <vt:lpstr>Nudi 01 e</vt:lpstr>
      <vt:lpstr>Nudi 01 k</vt:lpstr>
      <vt:lpstr>Symbol</vt:lpstr>
      <vt:lpstr>Times New Roman</vt:lpstr>
      <vt:lpstr>Tunga</vt:lpstr>
      <vt:lpstr>Wingdings 2</vt:lpstr>
      <vt:lpstr>Flow</vt:lpstr>
      <vt:lpstr>Waveform</vt:lpstr>
      <vt:lpstr>Welcome To Keonics Computer Training Centre</vt:lpstr>
      <vt:lpstr>PowerPoint Presentation</vt:lpstr>
      <vt:lpstr>NUDI</vt:lpstr>
      <vt:lpstr>Nudi Versions</vt:lpstr>
      <vt:lpstr>Steps To Open Nudi Applications </vt:lpstr>
      <vt:lpstr>NUDI 4.0 &amp; 5.0 VERSION WINDOW</vt:lpstr>
      <vt:lpstr>Nudi 6.0 Version Window</vt:lpstr>
      <vt:lpstr>Difference Between Nudi &amp; Nudi Direct</vt:lpstr>
      <vt:lpstr>PowerPoint Presentation</vt:lpstr>
      <vt:lpstr>ಅಕ್ಷರ ಮಾಲೆ</vt:lpstr>
      <vt:lpstr>ಕಾಗುಣಿತ</vt:lpstr>
      <vt:lpstr>PowerPoint Presentation</vt:lpstr>
      <vt:lpstr>PowerPoint Presentation</vt:lpstr>
      <vt:lpstr>ಒತ್ತಕ್ಷರಗಳು</vt:lpstr>
      <vt:lpstr>Note</vt:lpstr>
      <vt:lpstr>How To Start Kannada In Other Applications</vt:lpstr>
      <vt:lpstr>PowerPoint Presentation</vt:lpstr>
      <vt:lpstr>Nudi Fonts</vt:lpstr>
      <vt:lpstr>ಬಳಕೆದಾರರ ಮಾಹಿತಿಗಾಗಿ ಯೂನಿಕೋಡ್‌ ಶಿಷ್ಟತೆಯ ( ಆವೃತ್ತಿ ೧೩.೦) ಕನ್ನಡದ ಕೋಷ್ಟಕವನ್ನು ಇಲ್ಲಿ ನೀಡಲಾಗಿದೆ</vt:lpstr>
      <vt:lpstr>Difference Between  Unicode &amp; Ekabhase Word </vt:lpstr>
      <vt:lpstr>Examples </vt:lpstr>
      <vt:lpstr>Thank you all…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sg</dc:creator>
  <cp:lastModifiedBy>rashmi vernekar</cp:lastModifiedBy>
  <cp:revision>113</cp:revision>
  <dcterms:created xsi:type="dcterms:W3CDTF">2021-12-15T05:19:54Z</dcterms:created>
  <dcterms:modified xsi:type="dcterms:W3CDTF">2023-01-05T06:35:27Z</dcterms:modified>
</cp:coreProperties>
</file>