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2" r:id="rId4"/>
    <p:sldId id="260" r:id="rId5"/>
    <p:sldId id="263" r:id="rId6"/>
    <p:sldId id="264" r:id="rId7"/>
    <p:sldId id="261"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614" y="-9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58B12-82DB-4DD3-AFED-6AFD6232ECC2}" type="datetimeFigureOut">
              <a:rPr lang="en-US" smtClean="0"/>
              <a:t>21-May-18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0AE16-807D-420E-A315-D83BEC7D4B4C}" type="slidenum">
              <a:rPr lang="en-US" smtClean="0"/>
              <a:t>‹#›</a:t>
            </a:fld>
            <a:endParaRPr lang="en-US"/>
          </a:p>
        </p:txBody>
      </p:sp>
    </p:spTree>
    <p:extLst>
      <p:ext uri="{BB962C8B-B14F-4D97-AF65-F5344CB8AC3E}">
        <p14:creationId xmlns:p14="http://schemas.microsoft.com/office/powerpoint/2010/main" val="265870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27-Apr-18</a:t>
            </a:r>
            <a:endParaRPr lang="en-US"/>
          </a:p>
        </p:txBody>
      </p:sp>
      <p:sp>
        <p:nvSpPr>
          <p:cNvPr id="5" name="Footer Placeholder 4"/>
          <p:cNvSpPr>
            <a:spLocks noGrp="1"/>
          </p:cNvSpPr>
          <p:nvPr>
            <p:ph type="ftr" sz="quarter" idx="11"/>
          </p:nvPr>
        </p:nvSpPr>
        <p:spPr/>
        <p:txBody>
          <a:bodyPr/>
          <a:lstStyle/>
          <a:p>
            <a:r>
              <a:rPr lang="en-US" smtClean="0"/>
              <a:t>KEONICS COMPUTER TRAINING CENTRE HUBLI</a:t>
            </a:r>
            <a:endParaRPr lang="en-US"/>
          </a:p>
        </p:txBody>
      </p:sp>
      <p:sp>
        <p:nvSpPr>
          <p:cNvPr id="6" name="Slide Number Placeholder 5"/>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72443731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27-Apr-18</a:t>
            </a:r>
            <a:endParaRPr lang="en-US"/>
          </a:p>
        </p:txBody>
      </p:sp>
      <p:sp>
        <p:nvSpPr>
          <p:cNvPr id="5" name="Footer Placeholder 4"/>
          <p:cNvSpPr>
            <a:spLocks noGrp="1"/>
          </p:cNvSpPr>
          <p:nvPr>
            <p:ph type="ftr" sz="quarter" idx="11"/>
          </p:nvPr>
        </p:nvSpPr>
        <p:spPr/>
        <p:txBody>
          <a:bodyPr/>
          <a:lstStyle/>
          <a:p>
            <a:r>
              <a:rPr lang="en-US" smtClean="0"/>
              <a:t>KEONICS COMPUTER TRAINING CENTRE HUBLI</a:t>
            </a:r>
            <a:endParaRPr lang="en-US"/>
          </a:p>
        </p:txBody>
      </p:sp>
      <p:sp>
        <p:nvSpPr>
          <p:cNvPr id="6" name="Slide Number Placeholder 5"/>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144657018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27-Apr-18</a:t>
            </a:r>
            <a:endParaRPr lang="en-US"/>
          </a:p>
        </p:txBody>
      </p:sp>
      <p:sp>
        <p:nvSpPr>
          <p:cNvPr id="5" name="Footer Placeholder 4"/>
          <p:cNvSpPr>
            <a:spLocks noGrp="1"/>
          </p:cNvSpPr>
          <p:nvPr>
            <p:ph type="ftr" sz="quarter" idx="11"/>
          </p:nvPr>
        </p:nvSpPr>
        <p:spPr/>
        <p:txBody>
          <a:bodyPr/>
          <a:lstStyle/>
          <a:p>
            <a:r>
              <a:rPr lang="en-US" smtClean="0"/>
              <a:t>KEONICS COMPUTER TRAINING CENTRE HUBLI</a:t>
            </a:r>
            <a:endParaRPr lang="en-US"/>
          </a:p>
        </p:txBody>
      </p:sp>
      <p:sp>
        <p:nvSpPr>
          <p:cNvPr id="6" name="Slide Number Placeholder 5"/>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295949588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27-Apr-18</a:t>
            </a:r>
            <a:endParaRPr lang="en-US"/>
          </a:p>
        </p:txBody>
      </p:sp>
      <p:sp>
        <p:nvSpPr>
          <p:cNvPr id="5" name="Footer Placeholder 4"/>
          <p:cNvSpPr>
            <a:spLocks noGrp="1"/>
          </p:cNvSpPr>
          <p:nvPr>
            <p:ph type="ftr" sz="quarter" idx="11"/>
          </p:nvPr>
        </p:nvSpPr>
        <p:spPr/>
        <p:txBody>
          <a:bodyPr/>
          <a:lstStyle/>
          <a:p>
            <a:r>
              <a:rPr lang="en-US" smtClean="0"/>
              <a:t>KEONICS COMPUTER TRAINING CENTRE HUBLI</a:t>
            </a:r>
            <a:endParaRPr lang="en-US"/>
          </a:p>
        </p:txBody>
      </p:sp>
      <p:sp>
        <p:nvSpPr>
          <p:cNvPr id="6" name="Slide Number Placeholder 5"/>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14824164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27-Apr-18</a:t>
            </a:r>
            <a:endParaRPr lang="en-US"/>
          </a:p>
        </p:txBody>
      </p:sp>
      <p:sp>
        <p:nvSpPr>
          <p:cNvPr id="5" name="Footer Placeholder 4"/>
          <p:cNvSpPr>
            <a:spLocks noGrp="1"/>
          </p:cNvSpPr>
          <p:nvPr>
            <p:ph type="ftr" sz="quarter" idx="11"/>
          </p:nvPr>
        </p:nvSpPr>
        <p:spPr/>
        <p:txBody>
          <a:bodyPr/>
          <a:lstStyle/>
          <a:p>
            <a:r>
              <a:rPr lang="en-US" smtClean="0"/>
              <a:t>KEONICS COMPUTER TRAINING CENTRE HUBLI</a:t>
            </a:r>
            <a:endParaRPr lang="en-US"/>
          </a:p>
        </p:txBody>
      </p:sp>
      <p:sp>
        <p:nvSpPr>
          <p:cNvPr id="6" name="Slide Number Placeholder 5"/>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134204097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27-Apr-18</a:t>
            </a:r>
            <a:endParaRPr lang="en-US"/>
          </a:p>
        </p:txBody>
      </p:sp>
      <p:sp>
        <p:nvSpPr>
          <p:cNvPr id="6" name="Footer Placeholder 5"/>
          <p:cNvSpPr>
            <a:spLocks noGrp="1"/>
          </p:cNvSpPr>
          <p:nvPr>
            <p:ph type="ftr" sz="quarter" idx="11"/>
          </p:nvPr>
        </p:nvSpPr>
        <p:spPr/>
        <p:txBody>
          <a:bodyPr/>
          <a:lstStyle/>
          <a:p>
            <a:r>
              <a:rPr lang="en-US" smtClean="0"/>
              <a:t>KEONICS COMPUTER TRAINING CENTRE HUBLI</a:t>
            </a:r>
            <a:endParaRPr lang="en-US"/>
          </a:p>
        </p:txBody>
      </p:sp>
      <p:sp>
        <p:nvSpPr>
          <p:cNvPr id="7" name="Slide Number Placeholder 6"/>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132095794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27-Apr-18</a:t>
            </a:r>
            <a:endParaRPr lang="en-US"/>
          </a:p>
        </p:txBody>
      </p:sp>
      <p:sp>
        <p:nvSpPr>
          <p:cNvPr id="8" name="Footer Placeholder 7"/>
          <p:cNvSpPr>
            <a:spLocks noGrp="1"/>
          </p:cNvSpPr>
          <p:nvPr>
            <p:ph type="ftr" sz="quarter" idx="11"/>
          </p:nvPr>
        </p:nvSpPr>
        <p:spPr/>
        <p:txBody>
          <a:bodyPr/>
          <a:lstStyle/>
          <a:p>
            <a:r>
              <a:rPr lang="en-US" smtClean="0"/>
              <a:t>KEONICS COMPUTER TRAINING CENTRE HUBLI</a:t>
            </a:r>
            <a:endParaRPr lang="en-US"/>
          </a:p>
        </p:txBody>
      </p:sp>
      <p:sp>
        <p:nvSpPr>
          <p:cNvPr id="9" name="Slide Number Placeholder 8"/>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398520777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27-Apr-18</a:t>
            </a:r>
            <a:endParaRPr lang="en-US"/>
          </a:p>
        </p:txBody>
      </p:sp>
      <p:sp>
        <p:nvSpPr>
          <p:cNvPr id="4" name="Footer Placeholder 3"/>
          <p:cNvSpPr>
            <a:spLocks noGrp="1"/>
          </p:cNvSpPr>
          <p:nvPr>
            <p:ph type="ftr" sz="quarter" idx="11"/>
          </p:nvPr>
        </p:nvSpPr>
        <p:spPr/>
        <p:txBody>
          <a:bodyPr/>
          <a:lstStyle/>
          <a:p>
            <a:r>
              <a:rPr lang="en-US" smtClean="0"/>
              <a:t>KEONICS COMPUTER TRAINING CENTRE HUBLI</a:t>
            </a:r>
            <a:endParaRPr lang="en-US"/>
          </a:p>
        </p:txBody>
      </p:sp>
      <p:sp>
        <p:nvSpPr>
          <p:cNvPr id="5" name="Slide Number Placeholder 4"/>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387446697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27-Apr-18</a:t>
            </a:r>
            <a:endParaRPr lang="en-US"/>
          </a:p>
        </p:txBody>
      </p:sp>
      <p:sp>
        <p:nvSpPr>
          <p:cNvPr id="3" name="Footer Placeholder 2"/>
          <p:cNvSpPr>
            <a:spLocks noGrp="1"/>
          </p:cNvSpPr>
          <p:nvPr>
            <p:ph type="ftr" sz="quarter" idx="11"/>
          </p:nvPr>
        </p:nvSpPr>
        <p:spPr/>
        <p:txBody>
          <a:bodyPr/>
          <a:lstStyle/>
          <a:p>
            <a:r>
              <a:rPr lang="en-US" smtClean="0"/>
              <a:t>KEONICS COMPUTER TRAINING CENTRE HUBLI</a:t>
            </a:r>
            <a:endParaRPr lang="en-US"/>
          </a:p>
        </p:txBody>
      </p:sp>
      <p:sp>
        <p:nvSpPr>
          <p:cNvPr id="4" name="Slide Number Placeholder 3"/>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38112861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27-Apr-18</a:t>
            </a:r>
            <a:endParaRPr lang="en-US"/>
          </a:p>
        </p:txBody>
      </p:sp>
      <p:sp>
        <p:nvSpPr>
          <p:cNvPr id="6" name="Footer Placeholder 5"/>
          <p:cNvSpPr>
            <a:spLocks noGrp="1"/>
          </p:cNvSpPr>
          <p:nvPr>
            <p:ph type="ftr" sz="quarter" idx="11"/>
          </p:nvPr>
        </p:nvSpPr>
        <p:spPr/>
        <p:txBody>
          <a:bodyPr/>
          <a:lstStyle/>
          <a:p>
            <a:r>
              <a:rPr lang="en-US" smtClean="0"/>
              <a:t>KEONICS COMPUTER TRAINING CENTRE HUBLI</a:t>
            </a:r>
            <a:endParaRPr lang="en-US"/>
          </a:p>
        </p:txBody>
      </p:sp>
      <p:sp>
        <p:nvSpPr>
          <p:cNvPr id="7" name="Slide Number Placeholder 6"/>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395836579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27-Apr-18</a:t>
            </a:r>
            <a:endParaRPr lang="en-US"/>
          </a:p>
        </p:txBody>
      </p:sp>
      <p:sp>
        <p:nvSpPr>
          <p:cNvPr id="6" name="Footer Placeholder 5"/>
          <p:cNvSpPr>
            <a:spLocks noGrp="1"/>
          </p:cNvSpPr>
          <p:nvPr>
            <p:ph type="ftr" sz="quarter" idx="11"/>
          </p:nvPr>
        </p:nvSpPr>
        <p:spPr/>
        <p:txBody>
          <a:bodyPr/>
          <a:lstStyle/>
          <a:p>
            <a:r>
              <a:rPr lang="en-US" smtClean="0"/>
              <a:t>KEONICS COMPUTER TRAINING CENTRE HUBLI</a:t>
            </a:r>
            <a:endParaRPr lang="en-US"/>
          </a:p>
        </p:txBody>
      </p:sp>
      <p:sp>
        <p:nvSpPr>
          <p:cNvPr id="7" name="Slide Number Placeholder 6"/>
          <p:cNvSpPr>
            <a:spLocks noGrp="1"/>
          </p:cNvSpPr>
          <p:nvPr>
            <p:ph type="sldNum" sz="quarter" idx="12"/>
          </p:nvPr>
        </p:nvSpPr>
        <p:spPr/>
        <p:txBody>
          <a:bodyPr/>
          <a:lstStyle/>
          <a:p>
            <a:fld id="{CCBA9F6E-B606-47FA-A163-73033DB68D63}" type="slidenum">
              <a:rPr lang="en-US" smtClean="0"/>
              <a:t>‹#›</a:t>
            </a:fld>
            <a:endParaRPr lang="en-US"/>
          </a:p>
        </p:txBody>
      </p:sp>
    </p:spTree>
    <p:extLst>
      <p:ext uri="{BB962C8B-B14F-4D97-AF65-F5344CB8AC3E}">
        <p14:creationId xmlns:p14="http://schemas.microsoft.com/office/powerpoint/2010/main" val="57033522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DEBCF">
                <a:alpha val="34000"/>
                <a:lumMod val="64000"/>
                <a:lumOff val="36000"/>
              </a:srgbClr>
            </a:gs>
            <a:gs pos="50000">
              <a:srgbClr val="9CB86E"/>
            </a:gs>
            <a:gs pos="100000">
              <a:srgbClr val="156B13"/>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27-Apr-18</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KEONICS COMPUTER TRAINING CENTRE HUBLI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A9F6E-B606-47FA-A163-73033DB68D63}" type="slidenum">
              <a:rPr lang="en-US" smtClean="0"/>
              <a:t>‹#›</a:t>
            </a:fld>
            <a:endParaRPr lang="en-US"/>
          </a:p>
        </p:txBody>
      </p:sp>
    </p:spTree>
    <p:extLst>
      <p:ext uri="{BB962C8B-B14F-4D97-AF65-F5344CB8AC3E}">
        <p14:creationId xmlns:p14="http://schemas.microsoft.com/office/powerpoint/2010/main" val="4011751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ecomputernotes.com/fundamental/introduction-to-computer/what-is-compu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thropolis.com/popup/c-comp2.htm#explan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8351" y="914400"/>
            <a:ext cx="7507312" cy="295465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WELCOME TO </a:t>
            </a:r>
          </a:p>
          <a:p>
            <a:pPr algn="ct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POWER POINT PRESENTATION </a:t>
            </a:r>
          </a:p>
          <a:p>
            <a:pPr algn="ctr"/>
            <a:r>
              <a:rPr lang="en-US" sz="4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a:t>
            </a:r>
          </a:p>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COMPUTER</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Date Placeholder 4"/>
          <p:cNvSpPr>
            <a:spLocks noGrp="1"/>
          </p:cNvSpPr>
          <p:nvPr>
            <p:ph type="dt" sz="half" idx="10"/>
          </p:nvPr>
        </p:nvSpPr>
        <p:spPr/>
        <p:txBody>
          <a:bodyPr/>
          <a:lstStyle/>
          <a:p>
            <a:r>
              <a:rPr lang="en-US" smtClean="0"/>
              <a:t>27-Apr-18</a:t>
            </a:r>
            <a:endParaRPr lang="en-US"/>
          </a:p>
        </p:txBody>
      </p:sp>
      <p:sp>
        <p:nvSpPr>
          <p:cNvPr id="6" name="Footer Placeholder 5"/>
          <p:cNvSpPr>
            <a:spLocks noGrp="1"/>
          </p:cNvSpPr>
          <p:nvPr>
            <p:ph type="ftr" sz="quarter" idx="11"/>
          </p:nvPr>
        </p:nvSpPr>
        <p:spPr/>
        <p:txBody>
          <a:bodyPr/>
          <a:lstStyle/>
          <a:p>
            <a:r>
              <a:rPr lang="en-US" smtClean="0"/>
              <a:t>KEONICS COMPUTER TRAINING CENTRE HUBLI</a:t>
            </a:r>
            <a:endParaRPr lang="en-US"/>
          </a:p>
        </p:txBody>
      </p:sp>
      <p:sp>
        <p:nvSpPr>
          <p:cNvPr id="7" name="Slide Number Placeholder 6"/>
          <p:cNvSpPr>
            <a:spLocks noGrp="1"/>
          </p:cNvSpPr>
          <p:nvPr>
            <p:ph type="sldNum" sz="quarter" idx="12"/>
          </p:nvPr>
        </p:nvSpPr>
        <p:spPr/>
        <p:txBody>
          <a:bodyPr/>
          <a:lstStyle/>
          <a:p>
            <a:fld id="{CCBA9F6E-B606-47FA-A163-73033DB68D63}" type="slidenum">
              <a:rPr lang="en-US" smtClean="0"/>
              <a:t>1</a:t>
            </a:fld>
            <a:endParaRPr lang="en-US"/>
          </a:p>
        </p:txBody>
      </p:sp>
    </p:spTree>
    <p:extLst>
      <p:ext uri="{BB962C8B-B14F-4D97-AF65-F5344CB8AC3E}">
        <p14:creationId xmlns:p14="http://schemas.microsoft.com/office/powerpoint/2010/main" val="51469252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27-Apr-18</a:t>
            </a:r>
            <a:endParaRPr lang="en-US"/>
          </a:p>
        </p:txBody>
      </p:sp>
      <p:sp>
        <p:nvSpPr>
          <p:cNvPr id="3" name="Footer Placeholder 2"/>
          <p:cNvSpPr>
            <a:spLocks noGrp="1"/>
          </p:cNvSpPr>
          <p:nvPr>
            <p:ph type="ftr" sz="quarter" idx="11"/>
          </p:nvPr>
        </p:nvSpPr>
        <p:spPr/>
        <p:txBody>
          <a:bodyPr/>
          <a:lstStyle/>
          <a:p>
            <a:r>
              <a:rPr lang="en-US" smtClean="0"/>
              <a:t>KEONICS COMPUTER TRAINING CENTRE HUBLI</a:t>
            </a:r>
            <a:endParaRPr lang="en-US"/>
          </a:p>
        </p:txBody>
      </p:sp>
      <p:sp>
        <p:nvSpPr>
          <p:cNvPr id="4" name="Slide Number Placeholder 3"/>
          <p:cNvSpPr>
            <a:spLocks noGrp="1"/>
          </p:cNvSpPr>
          <p:nvPr>
            <p:ph type="sldNum" sz="quarter" idx="12"/>
          </p:nvPr>
        </p:nvSpPr>
        <p:spPr/>
        <p:txBody>
          <a:bodyPr/>
          <a:lstStyle/>
          <a:p>
            <a:fld id="{CCBA9F6E-B606-47FA-A163-73033DB68D63}" type="slidenum">
              <a:rPr lang="en-US" smtClean="0"/>
              <a:t>10</a:t>
            </a:fld>
            <a:endParaRPr lang="en-US"/>
          </a:p>
        </p:txBody>
      </p:sp>
      <p:sp>
        <p:nvSpPr>
          <p:cNvPr id="5" name="Rectangle 4"/>
          <p:cNvSpPr/>
          <p:nvPr/>
        </p:nvSpPr>
        <p:spPr>
          <a:xfrm>
            <a:off x="1676400" y="1752600"/>
            <a:ext cx="5791200"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 </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ONE AND ALL…….</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Action Button: Information 5">
            <a:hlinkClick r:id="" action="ppaction://noaction" highlightClick="1"/>
          </p:cNvPr>
          <p:cNvSpPr/>
          <p:nvPr/>
        </p:nvSpPr>
        <p:spPr>
          <a:xfrm>
            <a:off x="6096000" y="4572000"/>
            <a:ext cx="1600200" cy="914400"/>
          </a:xfrm>
          <a:prstGeom prst="actionButtonInform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669435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3600" dirty="0">
                <a:latin typeface="Times New Roman" pitchFamily="18" charset="0"/>
                <a:cs typeface="Times New Roman" pitchFamily="18" charset="0"/>
              </a:rPr>
              <a:t>Computer is an electronic device that is designed to work with </a:t>
            </a:r>
            <a:r>
              <a:rPr lang="en-US" sz="3600" dirty="0" smtClean="0">
                <a:latin typeface="Times New Roman" pitchFamily="18" charset="0"/>
                <a:cs typeface="Times New Roman" pitchFamily="18" charset="0"/>
              </a:rPr>
              <a:t>Information,It accepts the data and instructions,stores in its memory,processs and gives result to the user.</a:t>
            </a:r>
          </a:p>
          <a:p>
            <a:pPr marL="0" indent="0">
              <a:buNone/>
            </a:pPr>
            <a:endParaRPr lang="en-US" sz="3600" dirty="0" smtClean="0">
              <a:latin typeface="Times New Roman" pitchFamily="18" charset="0"/>
              <a:cs typeface="Times New Roman" pitchFamily="18" charset="0"/>
            </a:endParaRPr>
          </a:p>
          <a:p>
            <a:pPr marL="0" indent="0">
              <a:buNone/>
            </a:pPr>
            <a:r>
              <a:rPr lang="en-US" sz="3600" dirty="0">
                <a:latin typeface="Times New Roman" pitchFamily="18" charset="0"/>
                <a:cs typeface="Times New Roman" pitchFamily="18" charset="0"/>
              </a:rPr>
              <a:t> The term </a:t>
            </a:r>
            <a:r>
              <a:rPr lang="en-US" sz="3600" dirty="0">
                <a:latin typeface="Times New Roman" pitchFamily="18" charset="0"/>
                <a:cs typeface="Times New Roman" pitchFamily="18" charset="0"/>
                <a:hlinkClick r:id="rId2" tooltip="Computer is an electronic device that is designed to work with Information."/>
              </a:rPr>
              <a:t>computer</a:t>
            </a:r>
            <a:r>
              <a:rPr lang="en-US" sz="3600" dirty="0">
                <a:latin typeface="Times New Roman" pitchFamily="18" charset="0"/>
                <a:cs typeface="Times New Roman" pitchFamily="18" charset="0"/>
              </a:rPr>
              <a:t> is derived from the Latin term </a:t>
            </a:r>
            <a:r>
              <a:rPr lang="en-US" sz="3600" dirty="0" smtClean="0">
                <a:latin typeface="Times New Roman" pitchFamily="18" charset="0"/>
                <a:cs typeface="Times New Roman" pitchFamily="18" charset="0"/>
              </a:rPr>
              <a:t>‘computer’, </a:t>
            </a:r>
            <a:r>
              <a:rPr lang="en-US" sz="3600" dirty="0">
                <a:latin typeface="Times New Roman" pitchFamily="18" charset="0"/>
                <a:cs typeface="Times New Roman" pitchFamily="18" charset="0"/>
              </a:rPr>
              <a:t>this means to calculate or programmable machine.</a:t>
            </a:r>
            <a:r>
              <a:rPr lang="en-US" dirty="0"/>
              <a:t> </a:t>
            </a:r>
          </a:p>
        </p:txBody>
      </p:sp>
      <p:sp>
        <p:nvSpPr>
          <p:cNvPr id="4" name="Date Placeholder 3"/>
          <p:cNvSpPr>
            <a:spLocks noGrp="1"/>
          </p:cNvSpPr>
          <p:nvPr>
            <p:ph type="dt" sz="half" idx="10"/>
          </p:nvPr>
        </p:nvSpPr>
        <p:spPr/>
        <p:txBody>
          <a:bodyPr/>
          <a:lstStyle/>
          <a:p>
            <a:r>
              <a:rPr lang="en-US" smtClean="0"/>
              <a:t>27-Apr-18</a:t>
            </a:r>
            <a:endParaRPr lang="en-US"/>
          </a:p>
        </p:txBody>
      </p:sp>
      <p:sp>
        <p:nvSpPr>
          <p:cNvPr id="5" name="Footer Placeholder 4"/>
          <p:cNvSpPr>
            <a:spLocks noGrp="1"/>
          </p:cNvSpPr>
          <p:nvPr>
            <p:ph type="ftr" sz="quarter" idx="11"/>
          </p:nvPr>
        </p:nvSpPr>
        <p:spPr/>
        <p:txBody>
          <a:bodyPr/>
          <a:lstStyle/>
          <a:p>
            <a:r>
              <a:rPr lang="en-US" smtClean="0"/>
              <a:t>KEONICS COMPUTER TRAINING CENTRE HUBLI</a:t>
            </a:r>
            <a:endParaRPr lang="en-US"/>
          </a:p>
        </p:txBody>
      </p:sp>
      <p:sp>
        <p:nvSpPr>
          <p:cNvPr id="6" name="Slide Number Placeholder 5"/>
          <p:cNvSpPr>
            <a:spLocks noGrp="1"/>
          </p:cNvSpPr>
          <p:nvPr>
            <p:ph type="sldNum" sz="quarter" idx="12"/>
          </p:nvPr>
        </p:nvSpPr>
        <p:spPr/>
        <p:txBody>
          <a:bodyPr/>
          <a:lstStyle/>
          <a:p>
            <a:fld id="{CCBA9F6E-B606-47FA-A163-73033DB68D63}" type="slidenum">
              <a:rPr lang="en-US" smtClean="0"/>
              <a:t>2</a:t>
            </a:fld>
            <a:endParaRPr lang="en-US"/>
          </a:p>
        </p:txBody>
      </p:sp>
    </p:spTree>
    <p:extLst>
      <p:ext uri="{BB962C8B-B14F-4D97-AF65-F5344CB8AC3E}">
        <p14:creationId xmlns:p14="http://schemas.microsoft.com/office/powerpoint/2010/main" val="57524345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0782"/>
            <a:ext cx="8636000" cy="6477000"/>
          </a:xfrm>
          <a:prstGeom prst="rect">
            <a:avLst/>
          </a:prstGeom>
        </p:spPr>
      </p:pic>
      <p:sp>
        <p:nvSpPr>
          <p:cNvPr id="5" name="Date Placeholder 4"/>
          <p:cNvSpPr>
            <a:spLocks noGrp="1"/>
          </p:cNvSpPr>
          <p:nvPr>
            <p:ph type="dt" sz="half" idx="10"/>
          </p:nvPr>
        </p:nvSpPr>
        <p:spPr/>
        <p:txBody>
          <a:bodyPr/>
          <a:lstStyle/>
          <a:p>
            <a:r>
              <a:rPr lang="en-US" smtClean="0"/>
              <a:t>27-Apr-18</a:t>
            </a:r>
            <a:endParaRPr lang="en-US"/>
          </a:p>
        </p:txBody>
      </p:sp>
      <p:sp>
        <p:nvSpPr>
          <p:cNvPr id="6" name="Footer Placeholder 5"/>
          <p:cNvSpPr>
            <a:spLocks noGrp="1"/>
          </p:cNvSpPr>
          <p:nvPr>
            <p:ph type="ftr" sz="quarter" idx="11"/>
          </p:nvPr>
        </p:nvSpPr>
        <p:spPr/>
        <p:txBody>
          <a:bodyPr/>
          <a:lstStyle/>
          <a:p>
            <a:r>
              <a:rPr lang="en-US" smtClean="0"/>
              <a:t>KEONICS COMPUTER TRAINING CENTRE HUBLI</a:t>
            </a:r>
            <a:endParaRPr lang="en-US"/>
          </a:p>
        </p:txBody>
      </p:sp>
      <p:sp>
        <p:nvSpPr>
          <p:cNvPr id="7" name="Slide Number Placeholder 6"/>
          <p:cNvSpPr>
            <a:spLocks noGrp="1"/>
          </p:cNvSpPr>
          <p:nvPr>
            <p:ph type="sldNum" sz="quarter" idx="12"/>
          </p:nvPr>
        </p:nvSpPr>
        <p:spPr/>
        <p:txBody>
          <a:bodyPr/>
          <a:lstStyle/>
          <a:p>
            <a:fld id="{CCBA9F6E-B606-47FA-A163-73033DB68D63}" type="slidenum">
              <a:rPr lang="en-US" smtClean="0"/>
              <a:t>3</a:t>
            </a:fld>
            <a:endParaRPr lang="en-US"/>
          </a:p>
        </p:txBody>
      </p:sp>
    </p:spTree>
    <p:extLst>
      <p:ext uri="{BB962C8B-B14F-4D97-AF65-F5344CB8AC3E}">
        <p14:creationId xmlns:p14="http://schemas.microsoft.com/office/powerpoint/2010/main" val="291393389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INPUT /OUTPUT  DEVICES</a:t>
            </a:r>
            <a:endParaRPr lang="en-US" dirty="0"/>
          </a:p>
        </p:txBody>
      </p:sp>
      <p:sp>
        <p:nvSpPr>
          <p:cNvPr id="5" name="Text Placeholder 4"/>
          <p:cNvSpPr>
            <a:spLocks noGrp="1"/>
          </p:cNvSpPr>
          <p:nvPr>
            <p:ph type="body" idx="1"/>
          </p:nvPr>
        </p:nvSpPr>
        <p:spPr/>
        <p:txBody>
          <a:bodyPr>
            <a:normAutofit/>
          </a:bodyPr>
          <a:lstStyle/>
          <a:p>
            <a:pPr algn="ctr"/>
            <a:r>
              <a:rPr lang="en-US" sz="3200" dirty="0" smtClean="0"/>
              <a:t>INPUT </a:t>
            </a:r>
            <a:endParaRPr lang="en-US" sz="3200" dirty="0"/>
          </a:p>
        </p:txBody>
      </p:sp>
      <p:sp>
        <p:nvSpPr>
          <p:cNvPr id="6" name="Content Placeholder 5"/>
          <p:cNvSpPr>
            <a:spLocks noGrp="1"/>
          </p:cNvSpPr>
          <p:nvPr>
            <p:ph sz="half" idx="2"/>
          </p:nvPr>
        </p:nvSpPr>
        <p:spPr>
          <a:xfrm>
            <a:off x="457200" y="2057400"/>
            <a:ext cx="4040188" cy="4267200"/>
          </a:xfrm>
        </p:spPr>
        <p:txBody>
          <a:bodyPr>
            <a:noAutofit/>
          </a:bodyPr>
          <a:lstStyle/>
          <a:p>
            <a:pPr marL="0" indent="0">
              <a:buNone/>
            </a:pPr>
            <a:r>
              <a:rPr lang="en-US" sz="2800" dirty="0" smtClean="0"/>
              <a:t>The devices which are used to give data and instructions to the computer are called </a:t>
            </a:r>
            <a:r>
              <a:rPr lang="en-US" sz="2800" b="1" dirty="0" smtClean="0"/>
              <a:t>Input Devices</a:t>
            </a:r>
          </a:p>
          <a:p>
            <a:r>
              <a:rPr lang="en-US" sz="2800" dirty="0" smtClean="0"/>
              <a:t>Keyboard</a:t>
            </a:r>
          </a:p>
          <a:p>
            <a:r>
              <a:rPr lang="en-US" sz="2800" dirty="0" smtClean="0"/>
              <a:t> mouse</a:t>
            </a:r>
          </a:p>
          <a:p>
            <a:r>
              <a:rPr lang="en-US" sz="2800" dirty="0" smtClean="0"/>
              <a:t> joystick</a:t>
            </a:r>
          </a:p>
          <a:p>
            <a:r>
              <a:rPr lang="en-US" sz="2800" dirty="0" smtClean="0"/>
              <a:t> light pen  etc.</a:t>
            </a:r>
            <a:endParaRPr lang="en-US" sz="2800" dirty="0"/>
          </a:p>
        </p:txBody>
      </p:sp>
      <p:sp>
        <p:nvSpPr>
          <p:cNvPr id="7" name="Text Placeholder 6"/>
          <p:cNvSpPr>
            <a:spLocks noGrp="1"/>
          </p:cNvSpPr>
          <p:nvPr>
            <p:ph type="body" sz="quarter" idx="3"/>
          </p:nvPr>
        </p:nvSpPr>
        <p:spPr/>
        <p:txBody>
          <a:bodyPr>
            <a:normAutofit/>
          </a:bodyPr>
          <a:lstStyle/>
          <a:p>
            <a:pPr algn="ctr"/>
            <a:r>
              <a:rPr lang="en-US" sz="3200" dirty="0"/>
              <a:t>OUTPUT  </a:t>
            </a:r>
          </a:p>
        </p:txBody>
      </p:sp>
      <p:sp>
        <p:nvSpPr>
          <p:cNvPr id="8" name="Content Placeholder 7"/>
          <p:cNvSpPr>
            <a:spLocks noGrp="1"/>
          </p:cNvSpPr>
          <p:nvPr>
            <p:ph sz="quarter" idx="4"/>
          </p:nvPr>
        </p:nvSpPr>
        <p:spPr>
          <a:xfrm>
            <a:off x="4645025" y="2174874"/>
            <a:ext cx="4041775" cy="4225925"/>
          </a:xfrm>
        </p:spPr>
        <p:txBody>
          <a:bodyPr/>
          <a:lstStyle/>
          <a:p>
            <a:pPr marL="0" indent="0">
              <a:buNone/>
            </a:pPr>
            <a:r>
              <a:rPr lang="en-US" sz="2800" dirty="0"/>
              <a:t>The devices which are used to display the results or information are called </a:t>
            </a:r>
            <a:r>
              <a:rPr lang="en-US" sz="2800" b="1" dirty="0"/>
              <a:t>Output Devices</a:t>
            </a:r>
            <a:r>
              <a:rPr lang="en-US" sz="2800" dirty="0"/>
              <a:t>.</a:t>
            </a:r>
          </a:p>
          <a:p>
            <a:r>
              <a:rPr lang="en-US" sz="2800" dirty="0"/>
              <a:t>Monitor</a:t>
            </a:r>
          </a:p>
          <a:p>
            <a:r>
              <a:rPr lang="en-US" sz="2800" dirty="0"/>
              <a:t>Printer</a:t>
            </a:r>
          </a:p>
          <a:p>
            <a:r>
              <a:rPr lang="en-US" sz="2800" dirty="0"/>
              <a:t>Speaker</a:t>
            </a:r>
          </a:p>
          <a:p>
            <a:r>
              <a:rPr lang="en-US" sz="2800" dirty="0"/>
              <a:t>Plotter</a:t>
            </a:r>
          </a:p>
        </p:txBody>
      </p:sp>
      <p:sp>
        <p:nvSpPr>
          <p:cNvPr id="9" name="Date Placeholder 8"/>
          <p:cNvSpPr>
            <a:spLocks noGrp="1"/>
          </p:cNvSpPr>
          <p:nvPr>
            <p:ph type="dt" sz="half" idx="10"/>
          </p:nvPr>
        </p:nvSpPr>
        <p:spPr/>
        <p:txBody>
          <a:bodyPr/>
          <a:lstStyle/>
          <a:p>
            <a:r>
              <a:rPr lang="en-US" smtClean="0"/>
              <a:t>27-Apr-18</a:t>
            </a:r>
            <a:endParaRPr lang="en-US"/>
          </a:p>
        </p:txBody>
      </p:sp>
      <p:sp>
        <p:nvSpPr>
          <p:cNvPr id="10" name="Footer Placeholder 9"/>
          <p:cNvSpPr>
            <a:spLocks noGrp="1"/>
          </p:cNvSpPr>
          <p:nvPr>
            <p:ph type="ftr" sz="quarter" idx="11"/>
          </p:nvPr>
        </p:nvSpPr>
        <p:spPr/>
        <p:txBody>
          <a:bodyPr/>
          <a:lstStyle/>
          <a:p>
            <a:r>
              <a:rPr lang="en-US" smtClean="0"/>
              <a:t>KEONICS COMPUTER TRAINING CENTRE HUBLI</a:t>
            </a:r>
            <a:endParaRPr lang="en-US"/>
          </a:p>
        </p:txBody>
      </p:sp>
      <p:sp>
        <p:nvSpPr>
          <p:cNvPr id="11" name="Slide Number Placeholder 10"/>
          <p:cNvSpPr>
            <a:spLocks noGrp="1"/>
          </p:cNvSpPr>
          <p:nvPr>
            <p:ph type="sldNum" sz="quarter" idx="12"/>
          </p:nvPr>
        </p:nvSpPr>
        <p:spPr/>
        <p:txBody>
          <a:bodyPr/>
          <a:lstStyle/>
          <a:p>
            <a:fld id="{CCBA9F6E-B606-47FA-A163-73033DB68D63}" type="slidenum">
              <a:rPr lang="en-US" smtClean="0"/>
              <a:t>4</a:t>
            </a:fld>
            <a:endParaRPr lang="en-US"/>
          </a:p>
        </p:txBody>
      </p:sp>
    </p:spTree>
    <p:extLst>
      <p:ext uri="{BB962C8B-B14F-4D97-AF65-F5344CB8AC3E}">
        <p14:creationId xmlns:p14="http://schemas.microsoft.com/office/powerpoint/2010/main" val="124268538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MEMORY </a:t>
            </a:r>
            <a:endParaRPr lang="en-US" dirty="0"/>
          </a:p>
        </p:txBody>
      </p:sp>
      <p:sp>
        <p:nvSpPr>
          <p:cNvPr id="14" name="Content Placeholder 13"/>
          <p:cNvSpPr>
            <a:spLocks noGrp="1"/>
          </p:cNvSpPr>
          <p:nvPr>
            <p:ph idx="1"/>
          </p:nvPr>
        </p:nvSpPr>
        <p:spPr/>
        <p:txBody>
          <a:bodyPr>
            <a:normAutofit lnSpcReduction="10000"/>
          </a:bodyPr>
          <a:lstStyle/>
          <a:p>
            <a:pPr marL="0" indent="0">
              <a:buNone/>
            </a:pPr>
            <a:r>
              <a:rPr lang="en-US" dirty="0" smtClean="0"/>
              <a:t>A memory is just like a human brain. It is used to store data and instructions. Computer memory is the storage space in the computer, where data is to be processed and instructions required for processing are stored. </a:t>
            </a:r>
          </a:p>
          <a:p>
            <a:pPr marL="0" indent="0">
              <a:buNone/>
            </a:pPr>
            <a:r>
              <a:rPr lang="en-US" u="sng" dirty="0" smtClean="0">
                <a:effectLst>
                  <a:outerShdw blurRad="38100" dist="38100" dir="2700000" algn="tl">
                    <a:srgbClr val="000000">
                      <a:alpha val="43137"/>
                    </a:srgbClr>
                  </a:outerShdw>
                </a:effectLst>
              </a:rPr>
              <a:t>Memory is primarily of three types </a:t>
            </a:r>
            <a:r>
              <a:rPr lang="en-US" dirty="0" smtClean="0"/>
              <a:t>−</a:t>
            </a:r>
          </a:p>
          <a:p>
            <a:pPr marL="914400" lvl="1" indent="-514350">
              <a:buFont typeface="+mj-lt"/>
              <a:buAutoNum type="arabicPeriod"/>
            </a:pPr>
            <a:r>
              <a:rPr lang="en-US" dirty="0" smtClean="0"/>
              <a:t>Cache Memory</a:t>
            </a:r>
          </a:p>
          <a:p>
            <a:pPr marL="914400" lvl="1" indent="-514350">
              <a:buFont typeface="+mj-lt"/>
              <a:buAutoNum type="arabicPeriod"/>
            </a:pPr>
            <a:r>
              <a:rPr lang="en-US" dirty="0" smtClean="0"/>
              <a:t>Primary Memory/Main Memory</a:t>
            </a:r>
          </a:p>
          <a:p>
            <a:pPr marL="914400" lvl="1" indent="-514350">
              <a:buFont typeface="+mj-lt"/>
              <a:buAutoNum type="arabicPeriod"/>
            </a:pPr>
            <a:r>
              <a:rPr lang="en-US" dirty="0" smtClean="0"/>
              <a:t>Secondary Memory</a:t>
            </a:r>
          </a:p>
          <a:p>
            <a:endParaRPr lang="en-US" dirty="0"/>
          </a:p>
        </p:txBody>
      </p:sp>
      <p:sp>
        <p:nvSpPr>
          <p:cNvPr id="10" name="Date Placeholder 9"/>
          <p:cNvSpPr>
            <a:spLocks noGrp="1"/>
          </p:cNvSpPr>
          <p:nvPr>
            <p:ph type="dt" sz="half" idx="10"/>
          </p:nvPr>
        </p:nvSpPr>
        <p:spPr/>
        <p:txBody>
          <a:bodyPr/>
          <a:lstStyle/>
          <a:p>
            <a:r>
              <a:rPr lang="en-US" smtClean="0"/>
              <a:t>27-Apr-18</a:t>
            </a:r>
            <a:endParaRPr lang="en-US"/>
          </a:p>
        </p:txBody>
      </p:sp>
      <p:sp>
        <p:nvSpPr>
          <p:cNvPr id="11" name="Footer Placeholder 10"/>
          <p:cNvSpPr>
            <a:spLocks noGrp="1"/>
          </p:cNvSpPr>
          <p:nvPr>
            <p:ph type="ftr" sz="quarter" idx="11"/>
          </p:nvPr>
        </p:nvSpPr>
        <p:spPr/>
        <p:txBody>
          <a:bodyPr/>
          <a:lstStyle/>
          <a:p>
            <a:r>
              <a:rPr lang="en-US" smtClean="0"/>
              <a:t>KEONICS COMPUTER TRAINING CENTRE HUBLI</a:t>
            </a:r>
            <a:endParaRPr lang="en-US"/>
          </a:p>
        </p:txBody>
      </p:sp>
      <p:sp>
        <p:nvSpPr>
          <p:cNvPr id="12" name="Slide Number Placeholder 11"/>
          <p:cNvSpPr>
            <a:spLocks noGrp="1"/>
          </p:cNvSpPr>
          <p:nvPr>
            <p:ph type="sldNum" sz="quarter" idx="12"/>
          </p:nvPr>
        </p:nvSpPr>
        <p:spPr/>
        <p:txBody>
          <a:bodyPr/>
          <a:lstStyle/>
          <a:p>
            <a:fld id="{CCBA9F6E-B606-47FA-A163-73033DB68D63}" type="slidenum">
              <a:rPr lang="en-US" smtClean="0"/>
              <a:t>5</a:t>
            </a:fld>
            <a:endParaRPr lang="en-US"/>
          </a:p>
        </p:txBody>
      </p:sp>
    </p:spTree>
    <p:extLst>
      <p:ext uri="{BB962C8B-B14F-4D97-AF65-F5344CB8AC3E}">
        <p14:creationId xmlns:p14="http://schemas.microsoft.com/office/powerpoint/2010/main" val="14330710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Measurements for</a:t>
            </a:r>
            <a:br>
              <a:rPr lang="en-US" b="1" dirty="0"/>
            </a:br>
            <a:r>
              <a:rPr lang="en-US" b="1" dirty="0"/>
              <a:t>Memory &amp; Storage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9560351"/>
              </p:ext>
            </p:extLst>
          </p:nvPr>
        </p:nvGraphicFramePr>
        <p:xfrm>
          <a:off x="838200" y="1676402"/>
          <a:ext cx="7239000" cy="4267200"/>
        </p:xfrm>
        <a:graphic>
          <a:graphicData uri="http://schemas.openxmlformats.org/drawingml/2006/table">
            <a:tbl>
              <a:tblPr>
                <a:tableStyleId>{2D5ABB26-0587-4C30-8999-92F81FD0307C}</a:tableStyleId>
              </a:tblPr>
              <a:tblGrid>
                <a:gridCol w="7239000"/>
              </a:tblGrid>
              <a:tr h="609600">
                <a:tc>
                  <a:txBody>
                    <a:bodyPr/>
                    <a:lstStyle/>
                    <a:p>
                      <a:pPr algn="ctr"/>
                      <a:r>
                        <a:rPr lang="en-US" sz="3200" dirty="0"/>
                        <a:t>1 bit (</a:t>
                      </a:r>
                      <a:r>
                        <a:rPr lang="en-US" sz="3200" dirty="0">
                          <a:hlinkClick r:id="rId2"/>
                        </a:rPr>
                        <a:t>binary digit</a:t>
                      </a:r>
                      <a:r>
                        <a:rPr lang="en-US" sz="3200" dirty="0"/>
                        <a:t>*) = the value of 0 or 1 </a:t>
                      </a:r>
                    </a:p>
                  </a:txBody>
                  <a:tcPr marL="19050" marR="19050" marT="19050" marB="1905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609600">
                <a:tc>
                  <a:txBody>
                    <a:bodyPr/>
                    <a:lstStyle/>
                    <a:p>
                      <a:pPr algn="ctr"/>
                      <a:r>
                        <a:rPr lang="en-US" sz="3200" dirty="0"/>
                        <a:t>8 bits = 1 byte </a:t>
                      </a:r>
                    </a:p>
                  </a:txBody>
                  <a:tcPr marL="19050" marR="19050" marT="19050" marB="1905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609600">
                <a:tc>
                  <a:txBody>
                    <a:bodyPr/>
                    <a:lstStyle/>
                    <a:p>
                      <a:pPr algn="ctr"/>
                      <a:r>
                        <a:rPr lang="en-US" sz="3200" dirty="0"/>
                        <a:t>1024 bytes = 1 kilobyte </a:t>
                      </a:r>
                    </a:p>
                  </a:txBody>
                  <a:tcPr marL="19050" marR="19050" marT="19050" marB="1905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609600">
                <a:tc>
                  <a:txBody>
                    <a:bodyPr/>
                    <a:lstStyle/>
                    <a:p>
                      <a:pPr algn="ctr"/>
                      <a:r>
                        <a:rPr lang="en-US" sz="3200" dirty="0"/>
                        <a:t>1024 kilobytes = 1 megabyte </a:t>
                      </a:r>
                    </a:p>
                  </a:txBody>
                  <a:tcPr marL="19050" marR="19050" marT="19050" marB="1905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609600">
                <a:tc>
                  <a:txBody>
                    <a:bodyPr/>
                    <a:lstStyle/>
                    <a:p>
                      <a:pPr algn="ctr"/>
                      <a:r>
                        <a:rPr lang="en-US" sz="3200" dirty="0"/>
                        <a:t>1024 megabytes = 1 gigabyte </a:t>
                      </a:r>
                    </a:p>
                  </a:txBody>
                  <a:tcPr marL="19050" marR="19050" marT="19050" marB="1905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609600">
                <a:tc>
                  <a:txBody>
                    <a:bodyPr/>
                    <a:lstStyle/>
                    <a:p>
                      <a:pPr algn="ctr"/>
                      <a:r>
                        <a:rPr lang="en-US" sz="3200" dirty="0"/>
                        <a:t>1024 gigabytes = 1 terabyte </a:t>
                      </a:r>
                    </a:p>
                  </a:txBody>
                  <a:tcPr marL="19050" marR="19050" marT="19050" marB="1905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609600">
                <a:tc>
                  <a:txBody>
                    <a:bodyPr/>
                    <a:lstStyle/>
                    <a:p>
                      <a:pPr algn="ctr"/>
                      <a:r>
                        <a:rPr lang="en-US" sz="3200" dirty="0"/>
                        <a:t>1024 terabytes = 1 petabyte</a:t>
                      </a:r>
                    </a:p>
                  </a:txBody>
                  <a:tcPr marL="19050" marR="19050" marT="19050" marB="1905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r>
              <a:rPr lang="en-US" smtClean="0"/>
              <a:t>27-Apr-18</a:t>
            </a:r>
            <a:endParaRPr lang="en-US"/>
          </a:p>
        </p:txBody>
      </p:sp>
      <p:sp>
        <p:nvSpPr>
          <p:cNvPr id="5" name="Footer Placeholder 4"/>
          <p:cNvSpPr>
            <a:spLocks noGrp="1"/>
          </p:cNvSpPr>
          <p:nvPr>
            <p:ph type="ftr" sz="quarter" idx="11"/>
          </p:nvPr>
        </p:nvSpPr>
        <p:spPr/>
        <p:txBody>
          <a:bodyPr/>
          <a:lstStyle/>
          <a:p>
            <a:r>
              <a:rPr lang="en-US" smtClean="0"/>
              <a:t>KEONICS COMPUTER TRAINING CENTRE HUBLI</a:t>
            </a:r>
            <a:endParaRPr lang="en-US"/>
          </a:p>
        </p:txBody>
      </p:sp>
      <p:sp>
        <p:nvSpPr>
          <p:cNvPr id="6" name="Slide Number Placeholder 5"/>
          <p:cNvSpPr>
            <a:spLocks noGrp="1"/>
          </p:cNvSpPr>
          <p:nvPr>
            <p:ph type="sldNum" sz="quarter" idx="12"/>
          </p:nvPr>
        </p:nvSpPr>
        <p:spPr/>
        <p:txBody>
          <a:bodyPr/>
          <a:lstStyle/>
          <a:p>
            <a:fld id="{CCBA9F6E-B606-47FA-A163-73033DB68D63}" type="slidenum">
              <a:rPr lang="en-US" smtClean="0"/>
              <a:t>6</a:t>
            </a:fld>
            <a:endParaRPr lang="en-US"/>
          </a:p>
        </p:txBody>
      </p:sp>
    </p:spTree>
    <p:extLst>
      <p:ext uri="{BB962C8B-B14F-4D97-AF65-F5344CB8AC3E}">
        <p14:creationId xmlns:p14="http://schemas.microsoft.com/office/powerpoint/2010/main" val="220352919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52600" y="5257800"/>
            <a:ext cx="5486400" cy="566738"/>
          </a:xfrm>
        </p:spPr>
        <p:txBody>
          <a:bodyPr>
            <a:noAutofit/>
          </a:bodyPr>
          <a:lstStyle/>
          <a:p>
            <a:pPr algn="ctr"/>
            <a:r>
              <a:rPr lang="en-US" sz="3600" dirty="0" smtClean="0">
                <a:latin typeface="Algerian" pitchFamily="82" charset="0"/>
              </a:rPr>
              <a:t>COMPUTER</a:t>
            </a:r>
            <a:endParaRPr lang="en-US" sz="3600" dirty="0">
              <a:latin typeface="Algerian" pitchFamily="82" charset="0"/>
            </a:endParaRPr>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l="1111" r="1111"/>
          <a:stretch>
            <a:fillRect/>
          </a:stretch>
        </p:blipFill>
        <p:spPr/>
      </p:pic>
      <p:sp>
        <p:nvSpPr>
          <p:cNvPr id="12" name="Date Placeholder 11"/>
          <p:cNvSpPr>
            <a:spLocks noGrp="1"/>
          </p:cNvSpPr>
          <p:nvPr>
            <p:ph type="dt" sz="half" idx="10"/>
          </p:nvPr>
        </p:nvSpPr>
        <p:spPr/>
        <p:txBody>
          <a:bodyPr/>
          <a:lstStyle/>
          <a:p>
            <a:r>
              <a:rPr lang="en-US" smtClean="0"/>
              <a:t>27-Apr-18</a:t>
            </a:r>
            <a:endParaRPr lang="en-US"/>
          </a:p>
        </p:txBody>
      </p:sp>
      <p:sp>
        <p:nvSpPr>
          <p:cNvPr id="13" name="Footer Placeholder 12"/>
          <p:cNvSpPr>
            <a:spLocks noGrp="1"/>
          </p:cNvSpPr>
          <p:nvPr>
            <p:ph type="ftr" sz="quarter" idx="11"/>
          </p:nvPr>
        </p:nvSpPr>
        <p:spPr/>
        <p:txBody>
          <a:bodyPr/>
          <a:lstStyle/>
          <a:p>
            <a:r>
              <a:rPr lang="en-US" smtClean="0"/>
              <a:t>KEONICS COMPUTER TRAINING CENTRE HUBLI</a:t>
            </a:r>
            <a:endParaRPr lang="en-US"/>
          </a:p>
        </p:txBody>
      </p:sp>
      <p:sp>
        <p:nvSpPr>
          <p:cNvPr id="14" name="Slide Number Placeholder 13"/>
          <p:cNvSpPr>
            <a:spLocks noGrp="1"/>
          </p:cNvSpPr>
          <p:nvPr>
            <p:ph type="sldNum" sz="quarter" idx="12"/>
          </p:nvPr>
        </p:nvSpPr>
        <p:spPr/>
        <p:txBody>
          <a:bodyPr/>
          <a:lstStyle/>
          <a:p>
            <a:fld id="{CCBA9F6E-B606-47FA-A163-73033DB68D63}" type="slidenum">
              <a:rPr lang="en-US" smtClean="0"/>
              <a:t>7</a:t>
            </a:fld>
            <a:endParaRPr lang="en-US"/>
          </a:p>
        </p:txBody>
      </p:sp>
    </p:spTree>
    <p:extLst>
      <p:ext uri="{BB962C8B-B14F-4D97-AF65-F5344CB8AC3E}">
        <p14:creationId xmlns:p14="http://schemas.microsoft.com/office/powerpoint/2010/main" val="239700586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27-Apr-18</a:t>
            </a:r>
            <a:endParaRPr lang="en-US"/>
          </a:p>
        </p:txBody>
      </p:sp>
      <p:sp>
        <p:nvSpPr>
          <p:cNvPr id="6" name="Footer Placeholder 5"/>
          <p:cNvSpPr>
            <a:spLocks noGrp="1"/>
          </p:cNvSpPr>
          <p:nvPr>
            <p:ph type="ftr" sz="quarter" idx="11"/>
          </p:nvPr>
        </p:nvSpPr>
        <p:spPr/>
        <p:txBody>
          <a:bodyPr/>
          <a:lstStyle/>
          <a:p>
            <a:r>
              <a:rPr lang="en-US" smtClean="0"/>
              <a:t>KEONICS COMPUTER TRAINING CENTRE HUBLI</a:t>
            </a:r>
            <a:endParaRPr lang="en-US"/>
          </a:p>
        </p:txBody>
      </p:sp>
      <p:sp>
        <p:nvSpPr>
          <p:cNvPr id="7" name="Slide Number Placeholder 6"/>
          <p:cNvSpPr>
            <a:spLocks noGrp="1"/>
          </p:cNvSpPr>
          <p:nvPr>
            <p:ph type="sldNum" sz="quarter" idx="12"/>
          </p:nvPr>
        </p:nvSpPr>
        <p:spPr/>
        <p:txBody>
          <a:bodyPr/>
          <a:lstStyle/>
          <a:p>
            <a:fld id="{CCBA9F6E-B606-47FA-A163-73033DB68D63}" type="slidenum">
              <a:rPr lang="en-US" smtClean="0"/>
              <a:t>8</a:t>
            </a:fld>
            <a:endParaRPr lang="en-US"/>
          </a:p>
        </p:txBody>
      </p:sp>
      <p:pic>
        <p:nvPicPr>
          <p:cNvPr id="12" name="Content Placeholder 11" descr="Screen Clipping"/>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029" t="1739"/>
          <a:stretch/>
        </p:blipFill>
        <p:spPr>
          <a:xfrm>
            <a:off x="401782" y="180109"/>
            <a:ext cx="8361218" cy="5869854"/>
          </a:xfrm>
          <a:ln>
            <a:noFill/>
          </a:ln>
        </p:spPr>
      </p:pic>
    </p:spTree>
    <p:extLst>
      <p:ext uri="{BB962C8B-B14F-4D97-AF65-F5344CB8AC3E}">
        <p14:creationId xmlns:p14="http://schemas.microsoft.com/office/powerpoint/2010/main" val="4947261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27-Apr-18</a:t>
            </a:r>
            <a:endParaRPr lang="en-US"/>
          </a:p>
        </p:txBody>
      </p:sp>
      <p:sp>
        <p:nvSpPr>
          <p:cNvPr id="3" name="Footer Placeholder 2"/>
          <p:cNvSpPr>
            <a:spLocks noGrp="1"/>
          </p:cNvSpPr>
          <p:nvPr>
            <p:ph type="ftr" sz="quarter" idx="11"/>
          </p:nvPr>
        </p:nvSpPr>
        <p:spPr/>
        <p:txBody>
          <a:bodyPr/>
          <a:lstStyle/>
          <a:p>
            <a:r>
              <a:rPr lang="en-US" smtClean="0"/>
              <a:t>KEONICS COMPUTER TRAINING CENTRE HUBLI</a:t>
            </a:r>
            <a:endParaRPr lang="en-US"/>
          </a:p>
        </p:txBody>
      </p:sp>
      <p:sp>
        <p:nvSpPr>
          <p:cNvPr id="4" name="Slide Number Placeholder 3"/>
          <p:cNvSpPr>
            <a:spLocks noGrp="1"/>
          </p:cNvSpPr>
          <p:nvPr>
            <p:ph type="sldNum" sz="quarter" idx="12"/>
          </p:nvPr>
        </p:nvSpPr>
        <p:spPr/>
        <p:txBody>
          <a:bodyPr/>
          <a:lstStyle/>
          <a:p>
            <a:fld id="{CCBA9F6E-B606-47FA-A163-73033DB68D63}" type="slidenum">
              <a:rPr lang="en-US" smtClean="0"/>
              <a:t>9</a:t>
            </a:fld>
            <a:endParaRPr lang="en-US"/>
          </a:p>
        </p:txBody>
      </p:sp>
      <p:sp>
        <p:nvSpPr>
          <p:cNvPr id="5" name="TextBox 4"/>
          <p:cNvSpPr txBox="1"/>
          <p:nvPr/>
        </p:nvSpPr>
        <p:spPr>
          <a:xfrm>
            <a:off x="685800" y="533400"/>
            <a:ext cx="7543800" cy="6001643"/>
          </a:xfrm>
          <a:prstGeom prst="rect">
            <a:avLst/>
          </a:prstGeom>
          <a:noFill/>
        </p:spPr>
        <p:txBody>
          <a:bodyPr wrap="square" rtlCol="0">
            <a:spAutoFit/>
          </a:bodyPr>
          <a:lstStyle/>
          <a:p>
            <a:pPr algn="just"/>
            <a:r>
              <a:rPr lang="en-US" sz="3200" b="1" dirty="0" smtClean="0">
                <a:latin typeface="Times New Roman" pitchFamily="18" charset="0"/>
                <a:cs typeface="Times New Roman" pitchFamily="18" charset="0"/>
              </a:rPr>
              <a:t>Link to a slide in the same presentation,</a:t>
            </a:r>
            <a:endParaRPr lang="en-US" sz="3200" dirty="0" smtClean="0">
              <a:latin typeface="Times New Roman" pitchFamily="18" charset="0"/>
              <a:cs typeface="Times New Roman" pitchFamily="18" charset="0"/>
            </a:endParaRPr>
          </a:p>
          <a:p>
            <a:pPr marL="514350" indent="-514350" algn="just">
              <a:buFont typeface="+mj-lt"/>
              <a:buAutoNum type="arabicPeriod"/>
            </a:pPr>
            <a:r>
              <a:rPr lang="en-US" sz="3200" dirty="0" smtClean="0">
                <a:latin typeface="Times New Roman" pitchFamily="18" charset="0"/>
                <a:cs typeface="Times New Roman" pitchFamily="18" charset="0"/>
              </a:rPr>
              <a:t>In Normal view, select the text, shape, or picture that you want to use as a hyperlink(CTRL+K).</a:t>
            </a:r>
          </a:p>
          <a:p>
            <a:pPr marL="514350" indent="-514350" algn="just">
              <a:buFont typeface="+mj-lt"/>
              <a:buAutoNum type="arabicPeriod"/>
            </a:pPr>
            <a:r>
              <a:rPr lang="en-US" sz="3200" dirty="0" smtClean="0">
                <a:latin typeface="Times New Roman" pitchFamily="18" charset="0"/>
                <a:cs typeface="Times New Roman" pitchFamily="18" charset="0"/>
              </a:rPr>
              <a:t>On the Insert tab, in the Links group, click Hyperlink.</a:t>
            </a:r>
          </a:p>
          <a:p>
            <a:pPr marL="514350" indent="-514350" algn="just">
              <a:buFont typeface="+mj-lt"/>
              <a:buAutoNum type="arabicPeriod"/>
            </a:pPr>
            <a:r>
              <a:rPr lang="en-US" sz="3200" dirty="0" smtClean="0">
                <a:latin typeface="Times New Roman" pitchFamily="18" charset="0"/>
                <a:cs typeface="Times New Roman" pitchFamily="18" charset="0"/>
              </a:rPr>
              <a:t>In the Insert Hyperlink dialog box, under Link to, click Place in This Document.</a:t>
            </a:r>
          </a:p>
          <a:p>
            <a:pPr marL="514350" indent="-514350" algn="just">
              <a:buFont typeface="+mj-lt"/>
              <a:buAutoNum type="arabicPeriod"/>
            </a:pPr>
            <a:r>
              <a:rPr lang="en-US" sz="3200" dirty="0" smtClean="0">
                <a:latin typeface="Times New Roman" pitchFamily="18" charset="0"/>
                <a:cs typeface="Times New Roman" pitchFamily="18" charset="0"/>
              </a:rPr>
              <a:t>Do one of the following:</a:t>
            </a:r>
          </a:p>
          <a:p>
            <a:pPr lvl="5" algn="just"/>
            <a:r>
              <a:rPr lang="en-US" sz="2400" i="1" dirty="0">
                <a:latin typeface="Times New Roman" pitchFamily="18" charset="0"/>
                <a:cs typeface="Times New Roman" pitchFamily="18" charset="0"/>
              </a:rPr>
              <a:t>CLICK HERE TO VIEW</a:t>
            </a:r>
          </a:p>
          <a:p>
            <a:pPr lvl="5" algn="ctr"/>
            <a:r>
              <a:rPr lang="en-US" sz="2800" dirty="0">
                <a:latin typeface="Times New Roman" pitchFamily="18" charset="0"/>
                <a:cs typeface="Times New Roman" pitchFamily="18" charset="0"/>
              </a:rPr>
              <a:t> </a:t>
            </a:r>
            <a:r>
              <a:rPr lang="en-US" sz="2800" dirty="0">
                <a:effectLst>
                  <a:outerShdw blurRad="38100" dist="38100" dir="2700000" algn="tl">
                    <a:srgbClr val="000000">
                      <a:alpha val="43137"/>
                    </a:srgbClr>
                  </a:outerShdw>
                </a:effectLst>
                <a:latin typeface="Times New Roman" pitchFamily="18" charset="0"/>
                <a:cs typeface="Times New Roman" pitchFamily="18" charset="0"/>
              </a:rPr>
              <a:t>WORD FILE</a:t>
            </a:r>
          </a:p>
          <a:p>
            <a:pPr lvl="5" algn="ctr"/>
            <a:r>
              <a:rPr lang="en-US" sz="2800" dirty="0">
                <a:effectLst>
                  <a:outerShdw blurRad="38100" dist="38100" dir="2700000" algn="tl">
                    <a:srgbClr val="000000">
                      <a:alpha val="43137"/>
                    </a:srgbClr>
                  </a:outerShdw>
                </a:effectLst>
                <a:latin typeface="Times New Roman" pitchFamily="18" charset="0"/>
                <a:cs typeface="Times New Roman" pitchFamily="18" charset="0"/>
              </a:rPr>
              <a:t>EXCEL FILE</a:t>
            </a:r>
          </a:p>
          <a:p>
            <a:pPr lvl="2"/>
            <a:endParaRPr lang="en-US" sz="1600" dirty="0"/>
          </a:p>
        </p:txBody>
      </p:sp>
    </p:spTree>
    <p:extLst>
      <p:ext uri="{BB962C8B-B14F-4D97-AF65-F5344CB8AC3E}">
        <p14:creationId xmlns:p14="http://schemas.microsoft.com/office/powerpoint/2010/main" val="126834029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49</TotalTime>
  <Words>342</Words>
  <Application>Microsoft Office PowerPoint</Application>
  <PresentationFormat>On-screen Show (4:3)</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DEFINITION</vt:lpstr>
      <vt:lpstr>PowerPoint Presentation</vt:lpstr>
      <vt:lpstr>INPUT /OUTPUT  DEVICES</vt:lpstr>
      <vt:lpstr>MEMORY </vt:lpstr>
      <vt:lpstr>Measurements for Memory &amp; Storage</vt:lpstr>
      <vt:lpstr>COMPUTER</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hubli</cp:lastModifiedBy>
  <cp:revision>30</cp:revision>
  <dcterms:created xsi:type="dcterms:W3CDTF">2018-04-27T11:39:14Z</dcterms:created>
  <dcterms:modified xsi:type="dcterms:W3CDTF">2018-05-21T04:30:24Z</dcterms:modified>
</cp:coreProperties>
</file>