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4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7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3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0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07F8D-3C6F-4ECC-A7DB-33F8108FBF1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1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1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9733" y="2967335"/>
            <a:ext cx="3224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87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534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7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88392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2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9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90678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7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Keonics-Students-10</dc:creator>
  <cp:lastModifiedBy>Keonics-Students-10</cp:lastModifiedBy>
  <cp:revision>6</cp:revision>
  <dcterms:created xsi:type="dcterms:W3CDTF">2017-11-14T11:39:07Z</dcterms:created>
  <dcterms:modified xsi:type="dcterms:W3CDTF">2017-11-16T10:15:35Z</dcterms:modified>
</cp:coreProperties>
</file>