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14/09/2022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3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14/09/2022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79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14/09/2022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04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14/09/2022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1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14/09/2022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11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14/09/2022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39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14/09/2022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1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14/09/2022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3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14/09/2022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88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14/09/2022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87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14/09/2022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4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shade val="30000"/>
                <a:satMod val="200000"/>
                <a:lumMod val="65000"/>
                <a:lumOff val="35000"/>
              </a:schemeClr>
            </a:gs>
            <a:gs pos="100000">
              <a:schemeClr val="bg2">
                <a:tint val="80000"/>
                <a:satMod val="300000"/>
                <a:alpha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A6C2E-BC9D-466A-A924-86C0F30C721E}" type="datetimeFigureOut">
              <a:rPr lang="en-US" smtClean="0"/>
              <a:t>14/09/2022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2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paka.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b="1" u="sng" dirty="0" smtClean="0"/>
              <a:t>Nudi </a:t>
            </a:r>
            <a:endParaRPr lang="en-US" sz="9600" b="1" u="sng" dirty="0"/>
          </a:p>
        </p:txBody>
      </p:sp>
    </p:spTree>
    <p:extLst>
      <p:ext uri="{BB962C8B-B14F-4D97-AF65-F5344CB8AC3E}">
        <p14:creationId xmlns:p14="http://schemas.microsoft.com/office/powerpoint/2010/main" val="49227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Introduction Of Nudi</a:t>
            </a:r>
            <a:endParaRPr lang="en-US" sz="60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Meaning</a:t>
            </a:r>
            <a:r>
              <a:rPr lang="en-US" dirty="0" smtClean="0"/>
              <a:t> : Nudi Is Application Software</a:t>
            </a:r>
          </a:p>
          <a:p>
            <a:r>
              <a:rPr lang="en-US" dirty="0" smtClean="0"/>
              <a:t>Developed By Kannada Ganaka Parishta Government Of Karnataka ( Kagapa) ಕನ್ನಡ ಗಣಕ ಪರಿಷತ್‌</a:t>
            </a:r>
          </a:p>
          <a:p>
            <a:r>
              <a:rPr lang="en-US" dirty="0" smtClean="0"/>
              <a:t>You Can Download Nudi Software Under </a:t>
            </a:r>
            <a:r>
              <a:rPr lang="en-US" dirty="0" smtClean="0">
                <a:hlinkClick r:id="rId2"/>
              </a:rPr>
              <a:t>www.gapaka.in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KSCLP :Kannada Script Code For language Processing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94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 smtClean="0"/>
              <a:t>Nudi Applications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Nudi </a:t>
            </a:r>
          </a:p>
          <a:p>
            <a:r>
              <a:rPr lang="en-US" dirty="0" smtClean="0"/>
              <a:t>Nudi Direct :Convert to Other Application ( word , excel, power point etc.)</a:t>
            </a:r>
          </a:p>
          <a:p>
            <a:r>
              <a:rPr lang="en-US" dirty="0" smtClean="0"/>
              <a:t>Unit code is tunga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3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 smtClean="0"/>
              <a:t>Nudi Versions</a:t>
            </a:r>
            <a:endParaRPr lang="en-US" sz="5400" b="1" u="sng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1295400"/>
            <a:ext cx="9144000" cy="5105400"/>
            <a:chOff x="0" y="1295400"/>
            <a:chExt cx="9144000" cy="5105400"/>
          </a:xfrm>
        </p:grpSpPr>
        <p:sp>
          <p:nvSpPr>
            <p:cNvPr id="9" name="Rectangle 8"/>
            <p:cNvSpPr/>
            <p:nvPr/>
          </p:nvSpPr>
          <p:spPr>
            <a:xfrm>
              <a:off x="0" y="1295400"/>
              <a:ext cx="9144000" cy="5105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indent="-742950">
                <a:buFont typeface="+mj-lt"/>
                <a:buAutoNum type="arabicPeriod"/>
              </a:pPr>
              <a:r>
                <a:rPr lang="en-US" sz="4000" dirty="0" smtClean="0">
                  <a:solidFill>
                    <a:schemeClr val="tx1"/>
                  </a:solidFill>
                </a:rPr>
                <a:t>Nudi 2.0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en-US" sz="4000" dirty="0" smtClean="0">
                  <a:solidFill>
                    <a:schemeClr val="tx1"/>
                  </a:solidFill>
                </a:rPr>
                <a:t>Nudi 3.0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en-US" sz="4000" dirty="0" smtClean="0">
                  <a:solidFill>
                    <a:schemeClr val="tx1"/>
                  </a:solidFill>
                </a:rPr>
                <a:t>Nudi 4.0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en-US" sz="4000" dirty="0" smtClean="0">
                  <a:solidFill>
                    <a:schemeClr val="tx1"/>
                  </a:solidFill>
                </a:rPr>
                <a:t>Nudi 5.0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en-US" sz="4000" dirty="0" smtClean="0">
                  <a:solidFill>
                    <a:schemeClr val="tx1"/>
                  </a:solidFill>
                </a:rPr>
                <a:t>Nudi 6.0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en-US" sz="4000" dirty="0" smtClean="0">
                  <a:solidFill>
                    <a:schemeClr val="tx1"/>
                  </a:solidFill>
                </a:rPr>
                <a:t>Nudi 6.1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en-US" sz="4000" dirty="0" smtClean="0">
                  <a:solidFill>
                    <a:schemeClr val="tx1"/>
                  </a:solidFill>
                </a:rPr>
                <a:t>Nudi 6.5 –multi languages(12)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95600" y="1828800"/>
              <a:ext cx="5410200" cy="3352800"/>
              <a:chOff x="2514600" y="1828800"/>
              <a:chExt cx="5410200" cy="3352800"/>
            </a:xfrm>
          </p:grpSpPr>
          <p:sp>
            <p:nvSpPr>
              <p:cNvPr id="4" name="Right Brace 3"/>
              <p:cNvSpPr/>
              <p:nvPr/>
            </p:nvSpPr>
            <p:spPr>
              <a:xfrm>
                <a:off x="2514600" y="1828800"/>
                <a:ext cx="685800" cy="201930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ight Brace 4"/>
              <p:cNvSpPr/>
              <p:nvPr/>
            </p:nvSpPr>
            <p:spPr>
              <a:xfrm>
                <a:off x="2514600" y="4343400"/>
                <a:ext cx="457200" cy="83820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429000" y="2209800"/>
                <a:ext cx="4495800" cy="121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457200" indent="-457200" algn="ctr">
                  <a:buFont typeface="Arial" pitchFamily="34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Scroll  lock  should be on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971800" y="4191000"/>
                <a:ext cx="38100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Here use windows + space bar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905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Font in 2.0 to 5.0 versions</a:t>
            </a:r>
            <a:endParaRPr lang="en-US" b="1" u="sng" dirty="0"/>
          </a:p>
        </p:txBody>
      </p:sp>
      <p:sp>
        <p:nvSpPr>
          <p:cNvPr id="4" name="Rectangle 3"/>
          <p:cNvSpPr/>
          <p:nvPr/>
        </p:nvSpPr>
        <p:spPr>
          <a:xfrm>
            <a:off x="0" y="1676400"/>
            <a:ext cx="9144000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Nudi 0.1 k or ಓಣಜು 0.1 ಞ ಏಕಭಾಷೆ ( ಕನ್ನಡ ಅಕ್ಷರಗಳು ಹಾಗೂ ಕನ್ನಡ ಸಂಕೆಗಳು) kannada words with kannada numbers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Nudi 0.1 E or ಓಣಜು 0.1 ಜ ದ್ವಿಭಾಷೆ ( ಕನ್ನಡ ಅಕ್ಷರಗಳು ಹಾಗೂ ಇಂಗ್ಲೀಷ ಸಂಕೆಗಳು) kannada words with kannada numbers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2900" y="4572000"/>
            <a:ext cx="8458200" cy="160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/>
              <a:t>Font in 6.0 to 6.1 versions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Nudi Parijata it is a fixed font</a:t>
            </a:r>
            <a:endParaRPr lang="en-US" sz="200" dirty="0" smtClean="0"/>
          </a:p>
          <a:p>
            <a:pPr marL="1200150" lvl="1" indent="-742950">
              <a:buFont typeface="Arial" pitchFamily="34" charset="0"/>
              <a:buChar char="•"/>
            </a:pPr>
            <a:endParaRPr lang="en-US" sz="200" dirty="0" smtClean="0"/>
          </a:p>
          <a:p>
            <a:pPr marL="1200150" lvl="1" indent="-7429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3124200"/>
          </a:xfrm>
        </p:spPr>
        <p:txBody>
          <a:bodyPr anchor="t">
            <a:normAutofit fontScale="90000"/>
          </a:bodyPr>
          <a:lstStyle/>
          <a:p>
            <a:pPr marL="571500" indent="-571500" algn="l">
              <a:buFont typeface="Courier New" pitchFamily="49" charset="0"/>
              <a:buChar char="o"/>
            </a:pPr>
            <a:r>
              <a:rPr lang="en-US" dirty="0" smtClean="0"/>
              <a:t>Web Fonts Are </a:t>
            </a:r>
            <a:br>
              <a:rPr lang="en-US" dirty="0" smtClean="0"/>
            </a:br>
            <a:r>
              <a:rPr lang="en-US" dirty="0" smtClean="0"/>
              <a:t>	Nudiuni0.1k</a:t>
            </a:r>
            <a:br>
              <a:rPr lang="en-US" dirty="0" smtClean="0"/>
            </a:br>
            <a:r>
              <a:rPr lang="en-US" dirty="0" smtClean="0"/>
              <a:t>	Nudiuni0.1e</a:t>
            </a:r>
            <a:br>
              <a:rPr lang="en-US" dirty="0" smtClean="0"/>
            </a:br>
            <a:r>
              <a:rPr lang="en-US" dirty="0" smtClean="0"/>
              <a:t>	Nudiakshara(unic)</a:t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529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2400"/>
            <a:ext cx="88392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u="sng" dirty="0" smtClean="0">
                <a:solidFill>
                  <a:schemeClr val="tx1"/>
                </a:solidFill>
              </a:rPr>
              <a:t>Note :</a:t>
            </a:r>
          </a:p>
          <a:p>
            <a:endParaRPr lang="en-US" sz="3200" b="1" u="sng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Caps lock should be off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For normal latters  no need to hold shift key :- Small latters (</a:t>
            </a:r>
            <a:r>
              <a:rPr lang="en-US" sz="2000" dirty="0" err="1" smtClean="0">
                <a:solidFill>
                  <a:schemeClr val="tx1"/>
                </a:solidFill>
              </a:rPr>
              <a:t>ಅಲ್ಪಪ್ರಾಣ</a:t>
            </a:r>
            <a:r>
              <a:rPr lang="en-US" sz="2000" dirty="0" smtClean="0">
                <a:solidFill>
                  <a:schemeClr val="tx1"/>
                </a:solidFill>
              </a:rPr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For capital  latters need to hold shift key :- Capital latters( </a:t>
            </a:r>
            <a:r>
              <a:rPr lang="en-US" sz="2000" dirty="0" err="1" smtClean="0">
                <a:solidFill>
                  <a:schemeClr val="tx1"/>
                </a:solidFill>
              </a:rPr>
              <a:t>ಮಹಾ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ಪ್ರಾಣ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39044"/>
              </p:ext>
            </p:extLst>
          </p:nvPr>
        </p:nvGraphicFramePr>
        <p:xfrm>
          <a:off x="19664" y="3505200"/>
          <a:ext cx="9124336" cy="2971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5429"/>
                <a:gridCol w="801915"/>
                <a:gridCol w="810833"/>
                <a:gridCol w="824213"/>
                <a:gridCol w="816186"/>
                <a:gridCol w="803699"/>
                <a:gridCol w="818862"/>
                <a:gridCol w="803699"/>
                <a:gridCol w="805482"/>
                <a:gridCol w="1404018"/>
              </a:tblGrid>
              <a:tr h="958647">
                <a:tc gridSpan="1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u="sng" dirty="0" err="1">
                          <a:effectLst/>
                        </a:rPr>
                        <a:t>ಸ್ವರ</a:t>
                      </a:r>
                      <a:r>
                        <a:rPr lang="en-US" sz="4000" b="1" u="sng" dirty="0">
                          <a:effectLst/>
                        </a:rPr>
                        <a:t> </a:t>
                      </a:r>
                      <a:r>
                        <a:rPr lang="en-US" sz="4000" b="1" u="sng" dirty="0" err="1">
                          <a:effectLst/>
                        </a:rPr>
                        <a:t>ಗಳೂ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10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Simple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ಅ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ಇ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ಉ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ರ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ಎ 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ಯ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ಒ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ವ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ಅಂaM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0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Shift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ಆ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ಈ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ಊ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ಋ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ಏ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ಐ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ಓ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ಔ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ಅಃ-aH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0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Keys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A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I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U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R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e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Y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O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v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ೠ-RX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72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27493"/>
              </p:ext>
            </p:extLst>
          </p:nvPr>
        </p:nvGraphicFramePr>
        <p:xfrm>
          <a:off x="-2458" y="457200"/>
          <a:ext cx="9146463" cy="3352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6858"/>
                <a:gridCol w="206328"/>
                <a:gridCol w="378664"/>
                <a:gridCol w="358541"/>
                <a:gridCol w="453665"/>
                <a:gridCol w="404273"/>
                <a:gridCol w="358541"/>
                <a:gridCol w="364030"/>
                <a:gridCol w="358541"/>
                <a:gridCol w="358541"/>
                <a:gridCol w="358541"/>
                <a:gridCol w="438935"/>
                <a:gridCol w="381000"/>
                <a:gridCol w="457200"/>
                <a:gridCol w="457200"/>
                <a:gridCol w="457200"/>
                <a:gridCol w="304800"/>
                <a:gridCol w="381000"/>
                <a:gridCol w="381000"/>
                <a:gridCol w="381000"/>
                <a:gridCol w="533400"/>
                <a:gridCol w="457205"/>
              </a:tblGrid>
              <a:tr h="1082917">
                <a:tc gridSpan="2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3600" b="1" u="sng" dirty="0">
                          <a:effectLst/>
                        </a:rPr>
                        <a:t>ವ್ಯಂಜನಗಳು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Simple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ಕ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ಗ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ಚ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ಜ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ಞ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ಟ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ಡ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ನ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ತ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ದ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ಪ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ಬ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ಮ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ಯ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ರ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ಲ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ವ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ಸ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ಹ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ಷ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Shift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ಖ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ಘ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ಛ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ಝ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ಙ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ಠ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ಢ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ಣ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ಥ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ಧ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ಫ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ಭ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ಐ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ಋ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ಳ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ಔ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ಶ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Keys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K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G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C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J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Z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Q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w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N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T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D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P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B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M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Y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R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L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V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S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S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H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4748" y="4343400"/>
            <a:ext cx="88392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b="1" u="sng" dirty="0" smtClean="0">
                <a:solidFill>
                  <a:schemeClr val="tx1"/>
                </a:solidFill>
              </a:rPr>
              <a:t>Note 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For (</a:t>
            </a:r>
            <a:r>
              <a:rPr lang="en-US" sz="2400" b="1" dirty="0" smtClean="0">
                <a:solidFill>
                  <a:schemeClr val="tx1"/>
                </a:solidFill>
                <a:latin typeface="Nudi 01 e" pitchFamily="2" charset="0"/>
              </a:rPr>
              <a:t>ð</a:t>
            </a:r>
            <a:r>
              <a:rPr lang="en-US" sz="2400" dirty="0" smtClean="0">
                <a:solidFill>
                  <a:schemeClr val="tx1"/>
                </a:solidFill>
              </a:rPr>
              <a:t>)  </a:t>
            </a:r>
            <a:r>
              <a:rPr lang="en-US" sz="2400" dirty="0" smtClean="0">
                <a:solidFill>
                  <a:schemeClr val="tx1"/>
                </a:solidFill>
              </a:rPr>
              <a:t>two ways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Shift + f( up to nudi4.0 version 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+ which latter you want to type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275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312</Words>
  <Application>Microsoft Office PowerPoint</Application>
  <PresentationFormat>On-screen Show (4:3)</PresentationFormat>
  <Paragraphs>133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Nudi </vt:lpstr>
      <vt:lpstr>Introduction Of Nudi</vt:lpstr>
      <vt:lpstr>Nudi Applications</vt:lpstr>
      <vt:lpstr>Nudi Versions</vt:lpstr>
      <vt:lpstr>Font in 2.0 to 5.0 versions</vt:lpstr>
      <vt:lpstr>Web Fonts Are   Nudiuni0.1k  Nudiuni0.1e  Nudiakshara(unic)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Nudi</dc:title>
  <dc:creator>sg</dc:creator>
  <cp:lastModifiedBy>sg</cp:lastModifiedBy>
  <cp:revision>14</cp:revision>
  <dcterms:created xsi:type="dcterms:W3CDTF">2022-09-13T05:11:18Z</dcterms:created>
  <dcterms:modified xsi:type="dcterms:W3CDTF">2022-09-14T07:01:50Z</dcterms:modified>
</cp:coreProperties>
</file>