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4D5DF-E47B-4C64-A392-CFCD4C98F4E6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kn-IN"/>
        </a:p>
      </dgm:t>
    </dgm:pt>
    <dgm:pt modelId="{D21AE7F7-8A85-439C-8C38-7E47D310FCE5}">
      <dgm:prSet/>
      <dgm:spPr/>
      <dgm:t>
        <a:bodyPr/>
        <a:lstStyle/>
        <a:p>
          <a:r>
            <a:rPr lang="en-US" b="1" dirty="0" smtClean="0"/>
            <a:t>START BUTTON</a:t>
          </a:r>
        </a:p>
      </dgm:t>
    </dgm:pt>
    <dgm:pt modelId="{0E329983-75FE-4E9F-9D68-A90141B35FCC}" type="parTrans" cxnId="{AAAC91C7-A8AA-4976-971A-233194FEB546}">
      <dgm:prSet/>
      <dgm:spPr/>
      <dgm:t>
        <a:bodyPr/>
        <a:lstStyle/>
        <a:p>
          <a:endParaRPr lang="kn-IN"/>
        </a:p>
      </dgm:t>
    </dgm:pt>
    <dgm:pt modelId="{44C1F4BC-B8AF-43AD-AC03-D0ECB671EF9A}" type="sibTrans" cxnId="{AAAC91C7-A8AA-4976-971A-233194FEB546}">
      <dgm:prSet/>
      <dgm:spPr/>
      <dgm:t>
        <a:bodyPr/>
        <a:lstStyle/>
        <a:p>
          <a:endParaRPr lang="kn-IN"/>
        </a:p>
      </dgm:t>
    </dgm:pt>
    <dgm:pt modelId="{0216DC5D-0ADF-470A-AD2E-85BD22BD44F5}">
      <dgm:prSet/>
      <dgm:spPr/>
      <dgm:t>
        <a:bodyPr/>
        <a:lstStyle/>
        <a:p>
          <a:r>
            <a:rPr lang="en-US" b="1" dirty="0" smtClean="0"/>
            <a:t>ALL PROGRAMS</a:t>
          </a:r>
        </a:p>
      </dgm:t>
    </dgm:pt>
    <dgm:pt modelId="{174D9AE1-85DC-43DF-98A8-966DE02F0767}" type="parTrans" cxnId="{BD714E8F-8918-4A4B-B12A-687D9294FD55}">
      <dgm:prSet/>
      <dgm:spPr/>
      <dgm:t>
        <a:bodyPr/>
        <a:lstStyle/>
        <a:p>
          <a:endParaRPr lang="kn-IN"/>
        </a:p>
      </dgm:t>
    </dgm:pt>
    <dgm:pt modelId="{54F0152C-58C7-4BE1-B52D-8E52E19BDBF3}" type="sibTrans" cxnId="{BD714E8F-8918-4A4B-B12A-687D9294FD55}">
      <dgm:prSet/>
      <dgm:spPr/>
      <dgm:t>
        <a:bodyPr/>
        <a:lstStyle/>
        <a:p>
          <a:endParaRPr lang="kn-IN"/>
        </a:p>
      </dgm:t>
    </dgm:pt>
    <dgm:pt modelId="{0CB38BA2-14E1-445D-B616-956A998D0FA3}">
      <dgm:prSet/>
      <dgm:spPr/>
      <dgm:t>
        <a:bodyPr/>
        <a:lstStyle/>
        <a:p>
          <a:r>
            <a:rPr lang="en-US" b="1" dirty="0" smtClean="0"/>
            <a:t>MICROSOFT</a:t>
          </a:r>
          <a:r>
            <a:rPr lang="en-US" dirty="0" smtClean="0"/>
            <a:t>  </a:t>
          </a:r>
          <a:r>
            <a:rPr lang="en-US" b="1" dirty="0" smtClean="0"/>
            <a:t>OFFICE </a:t>
          </a:r>
        </a:p>
      </dgm:t>
    </dgm:pt>
    <dgm:pt modelId="{84217FE3-C280-48AF-99D2-ACA030F67A03}" type="parTrans" cxnId="{A1CFC951-9207-42AF-BB45-DC4EAE036794}">
      <dgm:prSet/>
      <dgm:spPr/>
      <dgm:t>
        <a:bodyPr/>
        <a:lstStyle/>
        <a:p>
          <a:endParaRPr lang="kn-IN"/>
        </a:p>
      </dgm:t>
    </dgm:pt>
    <dgm:pt modelId="{EE434E93-B53C-484B-800F-514B40CB2ADD}" type="sibTrans" cxnId="{A1CFC951-9207-42AF-BB45-DC4EAE036794}">
      <dgm:prSet/>
      <dgm:spPr/>
      <dgm:t>
        <a:bodyPr/>
        <a:lstStyle/>
        <a:p>
          <a:endParaRPr lang="kn-IN"/>
        </a:p>
      </dgm:t>
    </dgm:pt>
    <dgm:pt modelId="{F09772AE-22B5-45AF-917A-8CD1D761DC4A}">
      <dgm:prSet/>
      <dgm:spPr/>
      <dgm:t>
        <a:bodyPr/>
        <a:lstStyle/>
        <a:p>
          <a:r>
            <a:rPr lang="en-US" b="1" dirty="0" smtClean="0"/>
            <a:t>MICROSOFT ACCESS</a:t>
          </a:r>
        </a:p>
      </dgm:t>
    </dgm:pt>
    <dgm:pt modelId="{7B1AEE45-1878-43B1-80B9-868065707B57}" type="parTrans" cxnId="{62681594-045F-47A9-B9A9-3570CD129F28}">
      <dgm:prSet/>
      <dgm:spPr/>
      <dgm:t>
        <a:bodyPr/>
        <a:lstStyle/>
        <a:p>
          <a:endParaRPr lang="kn-IN"/>
        </a:p>
      </dgm:t>
    </dgm:pt>
    <dgm:pt modelId="{8465743B-00A4-4836-B52A-E675A9245B88}" type="sibTrans" cxnId="{62681594-045F-47A9-B9A9-3570CD129F28}">
      <dgm:prSet/>
      <dgm:spPr/>
      <dgm:t>
        <a:bodyPr/>
        <a:lstStyle/>
        <a:p>
          <a:endParaRPr lang="kn-IN"/>
        </a:p>
      </dgm:t>
    </dgm:pt>
    <dgm:pt modelId="{BB52589F-D80F-4EAC-8582-6818F24D5411}" type="pres">
      <dgm:prSet presAssocID="{13B4D5DF-E47B-4C64-A392-CFCD4C98F4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kn-IN"/>
        </a:p>
      </dgm:t>
    </dgm:pt>
    <dgm:pt modelId="{7D7E4DF1-75E0-45C1-A2B1-596DDBE555F6}" type="pres">
      <dgm:prSet presAssocID="{F09772AE-22B5-45AF-917A-8CD1D761DC4A}" presName="boxAndChildren" presStyleCnt="0"/>
      <dgm:spPr/>
    </dgm:pt>
    <dgm:pt modelId="{77446838-1FEF-4D96-8467-93E4A81FADB9}" type="pres">
      <dgm:prSet presAssocID="{F09772AE-22B5-45AF-917A-8CD1D761DC4A}" presName="parentTextBox" presStyleLbl="node1" presStyleIdx="0" presStyleCnt="4"/>
      <dgm:spPr/>
      <dgm:t>
        <a:bodyPr/>
        <a:lstStyle/>
        <a:p>
          <a:endParaRPr lang="kn-IN"/>
        </a:p>
      </dgm:t>
    </dgm:pt>
    <dgm:pt modelId="{17F1ECE8-4E8A-4F74-8976-3F6160D7D363}" type="pres">
      <dgm:prSet presAssocID="{EE434E93-B53C-484B-800F-514B40CB2ADD}" presName="sp" presStyleCnt="0"/>
      <dgm:spPr/>
    </dgm:pt>
    <dgm:pt modelId="{67D39BB9-E2B2-43C4-8944-6915F220D6C1}" type="pres">
      <dgm:prSet presAssocID="{0CB38BA2-14E1-445D-B616-956A998D0FA3}" presName="arrowAndChildren" presStyleCnt="0"/>
      <dgm:spPr/>
    </dgm:pt>
    <dgm:pt modelId="{45EF3241-0336-4145-9391-C9E95719B425}" type="pres">
      <dgm:prSet presAssocID="{0CB38BA2-14E1-445D-B616-956A998D0FA3}" presName="parentTextArrow" presStyleLbl="node1" presStyleIdx="1" presStyleCnt="4" custLinFactNeighborX="-4000" custLinFactNeighborY="-2624"/>
      <dgm:spPr/>
      <dgm:t>
        <a:bodyPr/>
        <a:lstStyle/>
        <a:p>
          <a:endParaRPr lang="kn-IN"/>
        </a:p>
      </dgm:t>
    </dgm:pt>
    <dgm:pt modelId="{8E273153-F124-482B-BE8C-C32B599FEE38}" type="pres">
      <dgm:prSet presAssocID="{54F0152C-58C7-4BE1-B52D-8E52E19BDBF3}" presName="sp" presStyleCnt="0"/>
      <dgm:spPr/>
    </dgm:pt>
    <dgm:pt modelId="{377063BB-FD60-4EC2-BFBA-90A116AEB7A8}" type="pres">
      <dgm:prSet presAssocID="{0216DC5D-0ADF-470A-AD2E-85BD22BD44F5}" presName="arrowAndChildren" presStyleCnt="0"/>
      <dgm:spPr/>
    </dgm:pt>
    <dgm:pt modelId="{DCBA978D-507C-40EF-9E2C-FA33061C4C41}" type="pres">
      <dgm:prSet presAssocID="{0216DC5D-0ADF-470A-AD2E-85BD22BD44F5}" presName="parentTextArrow" presStyleLbl="node1" presStyleIdx="2" presStyleCnt="4"/>
      <dgm:spPr/>
      <dgm:t>
        <a:bodyPr/>
        <a:lstStyle/>
        <a:p>
          <a:endParaRPr lang="kn-IN"/>
        </a:p>
      </dgm:t>
    </dgm:pt>
    <dgm:pt modelId="{2BFCA3EF-7836-48BC-B4C7-9EBF7FCAF327}" type="pres">
      <dgm:prSet presAssocID="{44C1F4BC-B8AF-43AD-AC03-D0ECB671EF9A}" presName="sp" presStyleCnt="0"/>
      <dgm:spPr/>
    </dgm:pt>
    <dgm:pt modelId="{FA749B9A-04DC-4418-BF4D-34865ED47AD3}" type="pres">
      <dgm:prSet presAssocID="{D21AE7F7-8A85-439C-8C38-7E47D310FCE5}" presName="arrowAndChildren" presStyleCnt="0"/>
      <dgm:spPr/>
    </dgm:pt>
    <dgm:pt modelId="{DEC22905-FBCF-432A-AEB4-96F6D7D6A9E9}" type="pres">
      <dgm:prSet presAssocID="{D21AE7F7-8A85-439C-8C38-7E47D310FCE5}" presName="parentTextArrow" presStyleLbl="node1" presStyleIdx="3" presStyleCnt="4"/>
      <dgm:spPr/>
      <dgm:t>
        <a:bodyPr/>
        <a:lstStyle/>
        <a:p>
          <a:endParaRPr lang="kn-IN"/>
        </a:p>
      </dgm:t>
    </dgm:pt>
  </dgm:ptLst>
  <dgm:cxnLst>
    <dgm:cxn modelId="{BD714E8F-8918-4A4B-B12A-687D9294FD55}" srcId="{13B4D5DF-E47B-4C64-A392-CFCD4C98F4E6}" destId="{0216DC5D-0ADF-470A-AD2E-85BD22BD44F5}" srcOrd="1" destOrd="0" parTransId="{174D9AE1-85DC-43DF-98A8-966DE02F0767}" sibTransId="{54F0152C-58C7-4BE1-B52D-8E52E19BDBF3}"/>
    <dgm:cxn modelId="{AAAC91C7-A8AA-4976-971A-233194FEB546}" srcId="{13B4D5DF-E47B-4C64-A392-CFCD4C98F4E6}" destId="{D21AE7F7-8A85-439C-8C38-7E47D310FCE5}" srcOrd="0" destOrd="0" parTransId="{0E329983-75FE-4E9F-9D68-A90141B35FCC}" sibTransId="{44C1F4BC-B8AF-43AD-AC03-D0ECB671EF9A}"/>
    <dgm:cxn modelId="{22B4DAAB-AFE4-400E-B50F-09C938CB7C67}" type="presOf" srcId="{D21AE7F7-8A85-439C-8C38-7E47D310FCE5}" destId="{DEC22905-FBCF-432A-AEB4-96F6D7D6A9E9}" srcOrd="0" destOrd="0" presId="urn:microsoft.com/office/officeart/2005/8/layout/process4"/>
    <dgm:cxn modelId="{1B6F1735-9B95-4E90-A544-8CA0CCD10EFB}" type="presOf" srcId="{0216DC5D-0ADF-470A-AD2E-85BD22BD44F5}" destId="{DCBA978D-507C-40EF-9E2C-FA33061C4C41}" srcOrd="0" destOrd="0" presId="urn:microsoft.com/office/officeart/2005/8/layout/process4"/>
    <dgm:cxn modelId="{736A81AE-CC90-40DD-836E-1AEBE7A3AEBE}" type="presOf" srcId="{F09772AE-22B5-45AF-917A-8CD1D761DC4A}" destId="{77446838-1FEF-4D96-8467-93E4A81FADB9}" srcOrd="0" destOrd="0" presId="urn:microsoft.com/office/officeart/2005/8/layout/process4"/>
    <dgm:cxn modelId="{C9234156-A9C6-4C5A-8CDE-8503CC868D23}" type="presOf" srcId="{13B4D5DF-E47B-4C64-A392-CFCD4C98F4E6}" destId="{BB52589F-D80F-4EAC-8582-6818F24D5411}" srcOrd="0" destOrd="0" presId="urn:microsoft.com/office/officeart/2005/8/layout/process4"/>
    <dgm:cxn modelId="{A1CFC951-9207-42AF-BB45-DC4EAE036794}" srcId="{13B4D5DF-E47B-4C64-A392-CFCD4C98F4E6}" destId="{0CB38BA2-14E1-445D-B616-956A998D0FA3}" srcOrd="2" destOrd="0" parTransId="{84217FE3-C280-48AF-99D2-ACA030F67A03}" sibTransId="{EE434E93-B53C-484B-800F-514B40CB2ADD}"/>
    <dgm:cxn modelId="{53EE32EC-9D7B-45BD-AB7D-B7C402A8B60B}" type="presOf" srcId="{0CB38BA2-14E1-445D-B616-956A998D0FA3}" destId="{45EF3241-0336-4145-9391-C9E95719B425}" srcOrd="0" destOrd="0" presId="urn:microsoft.com/office/officeart/2005/8/layout/process4"/>
    <dgm:cxn modelId="{62681594-045F-47A9-B9A9-3570CD129F28}" srcId="{13B4D5DF-E47B-4C64-A392-CFCD4C98F4E6}" destId="{F09772AE-22B5-45AF-917A-8CD1D761DC4A}" srcOrd="3" destOrd="0" parTransId="{7B1AEE45-1878-43B1-80B9-868065707B57}" sibTransId="{8465743B-00A4-4836-B52A-E675A9245B88}"/>
    <dgm:cxn modelId="{BF2B1114-1E7E-495E-92C5-44E6C77CEB53}" type="presParOf" srcId="{BB52589F-D80F-4EAC-8582-6818F24D5411}" destId="{7D7E4DF1-75E0-45C1-A2B1-596DDBE555F6}" srcOrd="0" destOrd="0" presId="urn:microsoft.com/office/officeart/2005/8/layout/process4"/>
    <dgm:cxn modelId="{3D821CFD-8BB7-4E23-A5C7-9F04EBB3A9DB}" type="presParOf" srcId="{7D7E4DF1-75E0-45C1-A2B1-596DDBE555F6}" destId="{77446838-1FEF-4D96-8467-93E4A81FADB9}" srcOrd="0" destOrd="0" presId="urn:microsoft.com/office/officeart/2005/8/layout/process4"/>
    <dgm:cxn modelId="{2C908628-DB1E-4835-8EC2-3303A69D40A1}" type="presParOf" srcId="{BB52589F-D80F-4EAC-8582-6818F24D5411}" destId="{17F1ECE8-4E8A-4F74-8976-3F6160D7D363}" srcOrd="1" destOrd="0" presId="urn:microsoft.com/office/officeart/2005/8/layout/process4"/>
    <dgm:cxn modelId="{14088A56-8F9B-4EDC-88F3-1121294C3026}" type="presParOf" srcId="{BB52589F-D80F-4EAC-8582-6818F24D5411}" destId="{67D39BB9-E2B2-43C4-8944-6915F220D6C1}" srcOrd="2" destOrd="0" presId="urn:microsoft.com/office/officeart/2005/8/layout/process4"/>
    <dgm:cxn modelId="{BBAF28B2-749D-4745-8882-A80C2CDA1ACC}" type="presParOf" srcId="{67D39BB9-E2B2-43C4-8944-6915F220D6C1}" destId="{45EF3241-0336-4145-9391-C9E95719B425}" srcOrd="0" destOrd="0" presId="urn:microsoft.com/office/officeart/2005/8/layout/process4"/>
    <dgm:cxn modelId="{9F088D9A-E6C3-47CD-8928-FE0332728DFC}" type="presParOf" srcId="{BB52589F-D80F-4EAC-8582-6818F24D5411}" destId="{8E273153-F124-482B-BE8C-C32B599FEE38}" srcOrd="3" destOrd="0" presId="urn:microsoft.com/office/officeart/2005/8/layout/process4"/>
    <dgm:cxn modelId="{9C0952B5-1D3D-47F4-AC36-414C139C5BDF}" type="presParOf" srcId="{BB52589F-D80F-4EAC-8582-6818F24D5411}" destId="{377063BB-FD60-4EC2-BFBA-90A116AEB7A8}" srcOrd="4" destOrd="0" presId="urn:microsoft.com/office/officeart/2005/8/layout/process4"/>
    <dgm:cxn modelId="{BDC08527-B261-4C70-B74D-6B40357458DF}" type="presParOf" srcId="{377063BB-FD60-4EC2-BFBA-90A116AEB7A8}" destId="{DCBA978D-507C-40EF-9E2C-FA33061C4C41}" srcOrd="0" destOrd="0" presId="urn:microsoft.com/office/officeart/2005/8/layout/process4"/>
    <dgm:cxn modelId="{8A23A7F3-C99B-4589-B455-C5D38F6BDA93}" type="presParOf" srcId="{BB52589F-D80F-4EAC-8582-6818F24D5411}" destId="{2BFCA3EF-7836-48BC-B4C7-9EBF7FCAF327}" srcOrd="5" destOrd="0" presId="urn:microsoft.com/office/officeart/2005/8/layout/process4"/>
    <dgm:cxn modelId="{A30117CB-AA05-43AA-B252-4ACC3C944016}" type="presParOf" srcId="{BB52589F-D80F-4EAC-8582-6818F24D5411}" destId="{FA749B9A-04DC-4418-BF4D-34865ED47AD3}" srcOrd="6" destOrd="0" presId="urn:microsoft.com/office/officeart/2005/8/layout/process4"/>
    <dgm:cxn modelId="{1950FC8E-8AC6-47B2-995E-84AD7A1D42CD}" type="presParOf" srcId="{FA749B9A-04DC-4418-BF4D-34865ED47AD3}" destId="{DEC22905-FBCF-432A-AEB4-96F6D7D6A9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46838-1FEF-4D96-8467-93E4A81FADB9}">
      <dsp:nvSpPr>
        <dsp:cNvPr id="0" name=""/>
        <dsp:cNvSpPr/>
      </dsp:nvSpPr>
      <dsp:spPr>
        <a:xfrm>
          <a:off x="0" y="3937532"/>
          <a:ext cx="7620000" cy="8614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MICROSOFT ACCESS</a:t>
          </a:r>
        </a:p>
      </dsp:txBody>
      <dsp:txXfrm>
        <a:off x="0" y="3937532"/>
        <a:ext cx="7620000" cy="861435"/>
      </dsp:txXfrm>
    </dsp:sp>
    <dsp:sp modelId="{45EF3241-0336-4145-9391-C9E95719B425}">
      <dsp:nvSpPr>
        <dsp:cNvPr id="0" name=""/>
        <dsp:cNvSpPr/>
      </dsp:nvSpPr>
      <dsp:spPr>
        <a:xfrm rot="10800000">
          <a:off x="0" y="2590800"/>
          <a:ext cx="7620000" cy="1324888"/>
        </a:xfrm>
        <a:prstGeom prst="upArrowCallout">
          <a:avLst/>
        </a:prstGeom>
        <a:solidFill>
          <a:schemeClr val="accent4">
            <a:hueOff val="-1070112"/>
            <a:satOff val="13230"/>
            <a:lumOff val="-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MICROSOFT</a:t>
          </a:r>
          <a:r>
            <a:rPr lang="en-US" sz="3100" kern="1200" dirty="0" smtClean="0"/>
            <a:t>  </a:t>
          </a:r>
          <a:r>
            <a:rPr lang="en-US" sz="3100" b="1" kern="1200" dirty="0" smtClean="0"/>
            <a:t>OFFICE </a:t>
          </a:r>
        </a:p>
      </dsp:txBody>
      <dsp:txXfrm rot="10800000">
        <a:off x="0" y="2590800"/>
        <a:ext cx="7620000" cy="860872"/>
      </dsp:txXfrm>
    </dsp:sp>
    <dsp:sp modelId="{DCBA978D-507C-40EF-9E2C-FA33061C4C41}">
      <dsp:nvSpPr>
        <dsp:cNvPr id="0" name=""/>
        <dsp:cNvSpPr/>
      </dsp:nvSpPr>
      <dsp:spPr>
        <a:xfrm rot="10800000">
          <a:off x="0" y="1313598"/>
          <a:ext cx="7620000" cy="1324888"/>
        </a:xfrm>
        <a:prstGeom prst="upArrowCallout">
          <a:avLst/>
        </a:prstGeom>
        <a:solidFill>
          <a:schemeClr val="accent4">
            <a:hueOff val="-2140224"/>
            <a:satOff val="26460"/>
            <a:lumOff val="-86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ALL PROGRAMS</a:t>
          </a:r>
        </a:p>
      </dsp:txBody>
      <dsp:txXfrm rot="10800000">
        <a:off x="0" y="1313598"/>
        <a:ext cx="7620000" cy="860872"/>
      </dsp:txXfrm>
    </dsp:sp>
    <dsp:sp modelId="{DEC22905-FBCF-432A-AEB4-96F6D7D6A9E9}">
      <dsp:nvSpPr>
        <dsp:cNvPr id="0" name=""/>
        <dsp:cNvSpPr/>
      </dsp:nvSpPr>
      <dsp:spPr>
        <a:xfrm rot="10800000">
          <a:off x="0" y="1632"/>
          <a:ext cx="7620000" cy="1324888"/>
        </a:xfrm>
        <a:prstGeom prst="upArrowCallout">
          <a:avLst/>
        </a:prstGeom>
        <a:solidFill>
          <a:schemeClr val="accent4">
            <a:hueOff val="-3210336"/>
            <a:satOff val="39690"/>
            <a:lumOff val="-129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START BUTTON</a:t>
          </a:r>
        </a:p>
      </dsp:txBody>
      <dsp:txXfrm rot="10800000">
        <a:off x="0" y="1632"/>
        <a:ext cx="7620000" cy="86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28899-408A-4527-996F-0A912B40BC3F}" type="datetimeFigureOut">
              <a:rPr lang="kn-IN" smtClean="0"/>
              <a:t>02-06-18</a:t>
            </a:fld>
            <a:endParaRPr lang="k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6920B-4AC5-4D8E-B2AC-CE95D6A2A98D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89204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6920B-4AC5-4D8E-B2AC-CE95D6A2A98D}" type="slidenum">
              <a:rPr lang="kn-IN" smtClean="0"/>
              <a:t>5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5384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02-Jun-18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02-Jun-18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514600"/>
            <a:ext cx="8458200" cy="914400"/>
          </a:xfrm>
        </p:spPr>
        <p:txBody>
          <a:bodyPr>
            <a:prstTxWarp prst="textPlain">
              <a:avLst/>
            </a:prstTxWarp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3"/>
                </a:solidFill>
              </a:rPr>
              <a:t>MS </a:t>
            </a:r>
            <a:r>
              <a:rPr lang="en-US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ACCESS</a:t>
            </a:r>
            <a:endParaRPr lang="kn-IN" sz="4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2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838200"/>
            <a:ext cx="7499350" cy="480060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3600" b="1" dirty="0"/>
              <a:t>Microsoft Access</a:t>
            </a:r>
            <a:r>
              <a:rPr lang="en-US" sz="3600" dirty="0"/>
              <a:t> is an  </a:t>
            </a:r>
            <a:r>
              <a:rPr lang="en-US" sz="3600" dirty="0" smtClean="0"/>
              <a:t>Database </a:t>
            </a:r>
            <a:r>
              <a:rPr lang="en-US" sz="3600" dirty="0"/>
              <a:t>management tool that helps you store information for reference, reporting, and analysis. </a:t>
            </a:r>
            <a:r>
              <a:rPr lang="en-US" sz="3600" b="1" dirty="0"/>
              <a:t>Microsoft Access</a:t>
            </a:r>
            <a:r>
              <a:rPr lang="en-US" sz="3600" dirty="0"/>
              <a:t> helps you analyze large amounts of information, and manage related data more efficiently than </a:t>
            </a:r>
            <a:r>
              <a:rPr lang="en-US" sz="3600" b="1" dirty="0"/>
              <a:t>Microsoft</a:t>
            </a:r>
            <a:r>
              <a:rPr lang="en-US" sz="3600" dirty="0"/>
              <a:t> Excel or other spreadsheet </a:t>
            </a:r>
            <a:r>
              <a:rPr lang="en-US" sz="3600" dirty="0" smtClean="0"/>
              <a:t>.</a:t>
            </a:r>
            <a:endParaRPr lang="kn-IN" sz="3600" dirty="0"/>
          </a:p>
        </p:txBody>
      </p:sp>
    </p:spTree>
    <p:extLst>
      <p:ext uri="{BB962C8B-B14F-4D97-AF65-F5344CB8AC3E}">
        <p14:creationId xmlns:p14="http://schemas.microsoft.com/office/powerpoint/2010/main" val="26546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OPEN MS ACCESS?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8229592"/>
              </p:ext>
            </p:extLst>
          </p:nvPr>
        </p:nvGraphicFramePr>
        <p:xfrm>
          <a:off x="1295400" y="13716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2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/>
          <a:lstStyle/>
          <a:p>
            <a:pPr marL="82296" indent="0">
              <a:buNone/>
            </a:pPr>
            <a:r>
              <a:rPr lang="en-US" sz="4400" dirty="0"/>
              <a:t>Databases in Access are </a:t>
            </a:r>
            <a:r>
              <a:rPr lang="en-US" sz="4400" dirty="0" smtClean="0"/>
              <a:t> composed </a:t>
            </a:r>
            <a:r>
              <a:rPr lang="en-US" sz="4400" dirty="0"/>
              <a:t>of many objects </a:t>
            </a:r>
            <a:r>
              <a:rPr lang="en-US" sz="4400" dirty="0" smtClean="0"/>
              <a:t>.The </a:t>
            </a:r>
            <a:r>
              <a:rPr lang="en-US" sz="4400" dirty="0"/>
              <a:t>following are the major objects </a:t>
            </a:r>
          </a:p>
          <a:p>
            <a:r>
              <a:rPr lang="en-US" sz="4400" dirty="0"/>
              <a:t>Tables</a:t>
            </a:r>
          </a:p>
          <a:p>
            <a:r>
              <a:rPr lang="en-US" sz="4400" dirty="0"/>
              <a:t>Queries</a:t>
            </a:r>
          </a:p>
          <a:p>
            <a:r>
              <a:rPr lang="en-US" sz="4400" dirty="0"/>
              <a:t>Forms</a:t>
            </a:r>
          </a:p>
          <a:p>
            <a:r>
              <a:rPr lang="en-US" sz="4400" dirty="0"/>
              <a:t>Reports</a:t>
            </a:r>
          </a:p>
          <a:p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116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txBody>
          <a:bodyPr/>
          <a:lstStyle/>
          <a:p>
            <a:pPr marL="82296" indent="0" algn="ctr">
              <a:buNone/>
            </a:pPr>
            <a:r>
              <a:rPr lang="en-US" sz="3600" b="1" u="sng" dirty="0"/>
              <a:t>Table</a:t>
            </a:r>
          </a:p>
          <a:p>
            <a:pPr algn="just"/>
            <a:r>
              <a:rPr lang="en-US" sz="3600" dirty="0"/>
              <a:t>Table is an object that is used to define and store data. When you create a new table, Access asks you to define fields which is also known as column </a:t>
            </a:r>
            <a:r>
              <a:rPr lang="en-US" sz="3600" dirty="0" smtClean="0"/>
              <a:t>headings.</a:t>
            </a:r>
          </a:p>
          <a:p>
            <a:pPr marL="82296" indent="0" algn="ctr">
              <a:buNone/>
            </a:pPr>
            <a:r>
              <a:rPr lang="en-US" sz="3600" b="1" u="sng" dirty="0"/>
              <a:t>Query</a:t>
            </a:r>
          </a:p>
          <a:p>
            <a:pPr algn="just"/>
            <a:r>
              <a:rPr lang="en-US" sz="3600" dirty="0"/>
              <a:t>An object that provides a custom view of data from one or more tables.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35909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03592" cy="6096000"/>
          </a:xfrm>
        </p:spPr>
        <p:txBody>
          <a:bodyPr>
            <a:normAutofit fontScale="92500"/>
          </a:bodyPr>
          <a:lstStyle/>
          <a:p>
            <a:pPr marL="82296" indent="0" algn="ctr">
              <a:buNone/>
            </a:pPr>
            <a:r>
              <a:rPr lang="en-US" sz="3900" b="1" u="sng" dirty="0"/>
              <a:t>Form</a:t>
            </a:r>
          </a:p>
          <a:p>
            <a:pPr marL="82296" indent="0" algn="just">
              <a:buNone/>
            </a:pPr>
            <a:r>
              <a:rPr lang="en-US" dirty="0"/>
              <a:t>Form is an object in a desktop database designed primarily for data input or display 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Forms </a:t>
            </a:r>
            <a:r>
              <a:rPr lang="en-US" dirty="0"/>
              <a:t>are used for entering, modifying, and viewing records.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reason forms are used so often is that they are an easy way to guide people toward entering data correctly.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When you enter information into a form in Access, the data goes exactly where the database designer wants it to go in one or more related tables.</a:t>
            </a:r>
          </a:p>
          <a:p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39239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467600" cy="601980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en-US" sz="3600" b="1" u="sng" dirty="0"/>
              <a:t>Report</a:t>
            </a:r>
          </a:p>
          <a:p>
            <a:pPr algn="just"/>
            <a:r>
              <a:rPr lang="en-US" sz="4300" dirty="0"/>
              <a:t>Report is an object in desktop databases designed for formatting, calculating, printing, and summarizing selected data.</a:t>
            </a:r>
          </a:p>
          <a:p>
            <a:pPr algn="just"/>
            <a:r>
              <a:rPr lang="en-US" sz="4300" dirty="0"/>
              <a:t>You can view a report on your screen before you print it.</a:t>
            </a:r>
          </a:p>
          <a:p>
            <a:pPr algn="just"/>
            <a:r>
              <a:rPr lang="en-US" sz="4300" dirty="0"/>
              <a:t>If forms are for input purposes, then reports are for output.</a:t>
            </a:r>
          </a:p>
          <a:p>
            <a:pPr algn="just"/>
            <a:endParaRPr lang="kn-IN" sz="4300" dirty="0"/>
          </a:p>
        </p:txBody>
      </p:sp>
    </p:spTree>
    <p:extLst>
      <p:ext uri="{BB962C8B-B14F-4D97-AF65-F5344CB8AC3E}">
        <p14:creationId xmlns:p14="http://schemas.microsoft.com/office/powerpoint/2010/main" val="723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Uses of MS Access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sz="9800" b="1" dirty="0" smtClean="0"/>
              <a:t>Used </a:t>
            </a:r>
            <a:r>
              <a:rPr lang="en-US" sz="9800" b="1" dirty="0"/>
              <a:t>For in Business </a:t>
            </a:r>
            <a:r>
              <a:rPr lang="en-US" sz="9800" b="1" dirty="0" smtClean="0"/>
              <a:t> </a:t>
            </a:r>
            <a:endParaRPr lang="en-US" sz="9800" b="1" dirty="0"/>
          </a:p>
          <a:p>
            <a:pPr algn="just">
              <a:lnSpc>
                <a:spcPct val="120000"/>
              </a:lnSpc>
            </a:pPr>
            <a:r>
              <a:rPr lang="en-US" sz="9800" b="1" dirty="0" smtClean="0"/>
              <a:t>Used </a:t>
            </a:r>
            <a:r>
              <a:rPr lang="en-US" sz="9800" b="1" dirty="0"/>
              <a:t>For in School </a:t>
            </a:r>
          </a:p>
          <a:p>
            <a:pPr algn="just">
              <a:lnSpc>
                <a:spcPct val="120000"/>
              </a:lnSpc>
            </a:pPr>
            <a:r>
              <a:rPr lang="en-US" sz="9800" b="1" dirty="0" smtClean="0"/>
              <a:t>Used </a:t>
            </a:r>
            <a:r>
              <a:rPr lang="en-US" sz="9800" b="1" dirty="0"/>
              <a:t>For </a:t>
            </a:r>
            <a:r>
              <a:rPr lang="en-US" sz="9800" b="1" dirty="0" smtClean="0"/>
              <a:t>Office</a:t>
            </a:r>
            <a:endParaRPr lang="en-US" sz="9800" b="1" dirty="0"/>
          </a:p>
          <a:p>
            <a:pPr algn="just">
              <a:lnSpc>
                <a:spcPct val="120000"/>
              </a:lnSpc>
            </a:pPr>
            <a:r>
              <a:rPr lang="en-US" sz="9800" b="1" dirty="0" smtClean="0"/>
              <a:t>In </a:t>
            </a:r>
            <a:r>
              <a:rPr lang="en-US" sz="9800" b="1" dirty="0"/>
              <a:t>The Workplace</a:t>
            </a:r>
          </a:p>
          <a:p>
            <a:pPr algn="just">
              <a:lnSpc>
                <a:spcPct val="120000"/>
              </a:lnSpc>
            </a:pPr>
            <a:r>
              <a:rPr lang="en-US" sz="9800" b="1" dirty="0" smtClean="0"/>
              <a:t>For </a:t>
            </a:r>
            <a:r>
              <a:rPr lang="en-US" sz="9800" b="1" dirty="0"/>
              <a:t>Programmer</a:t>
            </a:r>
          </a:p>
          <a:p>
            <a:endParaRPr lang="kn-IN" sz="800" dirty="0"/>
          </a:p>
        </p:txBody>
      </p:sp>
    </p:spTree>
    <p:extLst>
      <p:ext uri="{BB962C8B-B14F-4D97-AF65-F5344CB8AC3E}">
        <p14:creationId xmlns:p14="http://schemas.microsoft.com/office/powerpoint/2010/main" val="1678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438" y="2514600"/>
            <a:ext cx="75983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</a:rPr>
              <a:t>THANK</a:t>
            </a:r>
            <a:r>
              <a:rPr lang="en-US" sz="9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</a:rPr>
              <a:t>YOU</a:t>
            </a:r>
            <a:endParaRPr lang="en-US" sz="54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</TotalTime>
  <Words>279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PowerPoint Presentation</vt:lpstr>
      <vt:lpstr>PowerPoint Presentation</vt:lpstr>
      <vt:lpstr>HOW TO OPEN MS ACCESS?</vt:lpstr>
      <vt:lpstr>PowerPoint Presentation</vt:lpstr>
      <vt:lpstr>PowerPoint Presentation</vt:lpstr>
      <vt:lpstr>PowerPoint Presentation</vt:lpstr>
      <vt:lpstr>PowerPoint Presentation</vt:lpstr>
      <vt:lpstr>Uses of MS Access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keonics</dc:creator>
  <cp:lastModifiedBy>keonics</cp:lastModifiedBy>
  <cp:revision>22</cp:revision>
  <dcterms:created xsi:type="dcterms:W3CDTF">2018-06-02T11:27:22Z</dcterms:created>
  <dcterms:modified xsi:type="dcterms:W3CDTF">2018-06-02T12:25:48Z</dcterms:modified>
</cp:coreProperties>
</file>