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3F2136-CBB5-4BC1-B348-1631B4184FE9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22591A4-71B0-47F0-8ADF-462DB3335FD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011" y="1326422"/>
            <a:ext cx="87129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Seminar On Simple </a:t>
            </a:r>
          </a:p>
          <a:p>
            <a:pPr algn="ctr"/>
            <a:r>
              <a:rPr lang="en-US" sz="5400" b="1" cap="none" spc="50" dirty="0" smtClean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Scanning </a:t>
            </a:r>
            <a:r>
              <a:rPr lang="en-US" sz="5400" b="1" spc="50" dirty="0" smtClean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,Creating PDF and Forwarding App from Android </a:t>
            </a:r>
            <a:endParaRPr lang="en-US" sz="5400" b="1" cap="none" spc="50" dirty="0" smtClean="0">
              <a:ln w="11430"/>
              <a:solidFill>
                <a:srgbClr val="FF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41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5125" y="0"/>
            <a:ext cx="2236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7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7776864" cy="410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1439652" y="1052736"/>
            <a:ext cx="626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Now press “ Pass marked” right bottom corner button as </a:t>
            </a:r>
            <a:r>
              <a:rPr lang="en-US" sz="2400" b="1" dirty="0" smtClean="0"/>
              <a:t>shown </a:t>
            </a:r>
            <a:r>
              <a:rPr lang="en-US" sz="2400" b="1" dirty="0"/>
              <a:t>in the figure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5364088" y="5517232"/>
            <a:ext cx="792088" cy="3600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3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5125" y="0"/>
            <a:ext cx="2236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8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776864" cy="4188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1259632" y="764704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Original frame selected will appear automatically. Now </a:t>
            </a:r>
            <a:r>
              <a:rPr lang="en-US" sz="2400" b="1" dirty="0"/>
              <a:t>once again press “ Pass marked” right bottom corner button as shown in the </a:t>
            </a:r>
            <a:r>
              <a:rPr lang="en-US" sz="2400" b="1" dirty="0" smtClean="0"/>
              <a:t>figure.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5940152" y="5301208"/>
            <a:ext cx="504056" cy="3600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3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5125" y="0"/>
            <a:ext cx="2236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9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920880" cy="4088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1259632" y="1196752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Press the green button</a:t>
            </a:r>
            <a:endParaRPr lang="en-IN" sz="2400" b="1" dirty="0"/>
          </a:p>
        </p:txBody>
      </p:sp>
      <p:sp>
        <p:nvSpPr>
          <p:cNvPr id="6" name="Oval 5"/>
          <p:cNvSpPr/>
          <p:nvPr/>
        </p:nvSpPr>
        <p:spPr>
          <a:xfrm>
            <a:off x="5220072" y="5157192"/>
            <a:ext cx="792088" cy="50405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6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5341" y="0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10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7920880" cy="3969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622501" y="1451165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Many options will open at the bottom of the screen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2771800" y="5301208"/>
            <a:ext cx="4104456" cy="50405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9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0505" y="0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11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7848872" cy="4009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1964620" y="1484784"/>
            <a:ext cx="5142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Press on the “save to gallery button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3779912" y="5373216"/>
            <a:ext cx="504056" cy="3600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1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4737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Step 12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920880" cy="4016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47997" y="1484784"/>
            <a:ext cx="8576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You can see the scanned copy of </a:t>
            </a:r>
            <a:r>
              <a:rPr lang="en-US" sz="2400" b="1" dirty="0" smtClean="0"/>
              <a:t>the </a:t>
            </a:r>
            <a:r>
              <a:rPr lang="en-US" sz="2400" b="1" dirty="0"/>
              <a:t>document on </a:t>
            </a:r>
            <a:r>
              <a:rPr lang="en-US" sz="2400" b="1" dirty="0" smtClean="0"/>
              <a:t>the screen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1137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5341" y="0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13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848872" cy="40640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324750" y="1484784"/>
            <a:ext cx="84224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Now press and hold on the document for sending through 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“</a:t>
            </a:r>
            <a:r>
              <a:rPr lang="en-US" sz="2400" b="1" dirty="0"/>
              <a:t>Email</a:t>
            </a:r>
            <a:r>
              <a:rPr lang="en-US" sz="2400" b="1" dirty="0" smtClean="0"/>
              <a:t>” or  “</a:t>
            </a:r>
            <a:r>
              <a:rPr lang="en-US" sz="2400" b="1" dirty="0" err="1" smtClean="0"/>
              <a:t>whatsapp</a:t>
            </a:r>
            <a:r>
              <a:rPr lang="en-US" sz="2400" b="1" dirty="0"/>
              <a:t>”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4803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651" y="0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14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3" y="2276872"/>
            <a:ext cx="7848872" cy="41216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033743" y="1484784"/>
            <a:ext cx="500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You can see the document selected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4535999" y="3465004"/>
            <a:ext cx="504056" cy="18002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3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5341" y="-18779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15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848872" cy="4169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960889" y="1484784"/>
            <a:ext cx="315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Select the “PDF File”</a:t>
            </a:r>
            <a:endParaRPr lang="en-IN" sz="2400" b="1" dirty="0"/>
          </a:p>
        </p:txBody>
      </p:sp>
      <p:sp>
        <p:nvSpPr>
          <p:cNvPr id="6" name="Oval 5"/>
          <p:cNvSpPr/>
          <p:nvPr/>
        </p:nvSpPr>
        <p:spPr>
          <a:xfrm>
            <a:off x="2699792" y="4149080"/>
            <a:ext cx="1944215" cy="32636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43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5341" y="0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16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7776864" cy="4016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816873" y="1484784"/>
            <a:ext cx="7438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Now you can see the “Mail” and “Whatsapp” Icons 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on </a:t>
            </a:r>
            <a:r>
              <a:rPr lang="en-US" sz="2400" b="1" dirty="0"/>
              <a:t>the </a:t>
            </a:r>
            <a:r>
              <a:rPr lang="en-US" sz="2400" b="1" dirty="0" smtClean="0"/>
              <a:t>screen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2843808" y="3933056"/>
            <a:ext cx="1008112" cy="54006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851920" y="3933056"/>
            <a:ext cx="1008112" cy="57606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9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2919" y="1340768"/>
            <a:ext cx="7956025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to scan the document by </a:t>
            </a:r>
            <a:endParaRPr lang="en-US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using </a:t>
            </a: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CSCamScanner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</a:t>
            </a:r>
          </a:p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from android mobile and </a:t>
            </a:r>
            <a:endParaRPr lang="en-US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send </a:t>
            </a: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 to another destination </a:t>
            </a:r>
            <a:endParaRPr lang="en-US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through </a:t>
            </a: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Email &amp;Whatsapp</a:t>
            </a:r>
          </a:p>
        </p:txBody>
      </p:sp>
    </p:spTree>
    <p:extLst>
      <p:ext uri="{BB962C8B-B14F-4D97-AF65-F5344CB8AC3E}">
        <p14:creationId xmlns:p14="http://schemas.microsoft.com/office/powerpoint/2010/main" val="167580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5341" y="0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17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848872" cy="4088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611560" y="925678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Screen appears like this when “Email” Icon is pressed</a:t>
            </a:r>
            <a:r>
              <a:rPr lang="en-US" sz="2400" b="1" dirty="0" smtClean="0"/>
              <a:t>,</a:t>
            </a:r>
          </a:p>
          <a:p>
            <a:pPr algn="ctr"/>
            <a:r>
              <a:rPr lang="en-US" sz="2400" b="1" dirty="0" smtClean="0"/>
              <a:t> </a:t>
            </a:r>
            <a:r>
              <a:rPr lang="en-US" sz="2400" b="1" dirty="0"/>
              <a:t>type the email address, </a:t>
            </a:r>
            <a:r>
              <a:rPr lang="en-US" sz="2400" b="1" dirty="0" smtClean="0"/>
              <a:t>subject </a:t>
            </a:r>
            <a:r>
              <a:rPr lang="en-US" sz="2400" b="1" dirty="0"/>
              <a:t>and matter in the compose </a:t>
            </a:r>
            <a:r>
              <a:rPr lang="en-US" sz="2400" b="1" dirty="0" smtClean="0"/>
              <a:t>window.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6493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9386" y="0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18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7920880" cy="3985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467544" y="105273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Here you can see the attached document in “PDF format” and press on the arrow marked button as shown in the figure, document will be sent through email.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2627784" y="4005064"/>
            <a:ext cx="3816424" cy="48605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37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5341" y="-4925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19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848872" cy="4185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467544" y="105273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If you want to send to Whatsapp, refer point no 16, press on Whatsapp icon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4031942" y="3861048"/>
            <a:ext cx="756081" cy="50838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4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5341" y="0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20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848872" cy="40654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467544" y="105273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Whatsapp window will open and you can see the list members in </a:t>
            </a:r>
            <a:r>
              <a:rPr lang="en-US" sz="2400" b="1" dirty="0" err="1"/>
              <a:t>whatsapp</a:t>
            </a:r>
            <a:r>
              <a:rPr lang="en-US" sz="2400" b="1" dirty="0"/>
              <a:t> or search the person by pressing search button to whom you want send the document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6084168" y="3032956"/>
            <a:ext cx="684073" cy="32403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9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1180" y="0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21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3409" y="1124744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press on the name of the person you want send the document</a:t>
            </a:r>
            <a:endParaRPr lang="en-IN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48872" cy="4152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val 4"/>
          <p:cNvSpPr/>
          <p:nvPr/>
        </p:nvSpPr>
        <p:spPr>
          <a:xfrm>
            <a:off x="3491880" y="3068960"/>
            <a:ext cx="1872208" cy="39604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01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3241" y="0"/>
            <a:ext cx="26244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22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48872" cy="4193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611560" y="1268760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Press on the green Arrow mark, document will be sent to that person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5292080" y="4005064"/>
            <a:ext cx="900097" cy="39604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848872" cy="4281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893409" y="1124744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Now you can see the document attached, If you want you can type the matter in the matter box</a:t>
            </a:r>
            <a:endParaRPr lang="en-IN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-143191" y="0"/>
            <a:ext cx="27243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Rounded MT Bold" pitchFamily="34" charset="0"/>
              </a:rPr>
              <a:t>Step 23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Rounded MT Bold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580112" y="3789040"/>
            <a:ext cx="593011" cy="39604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34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2823" y="2564904"/>
            <a:ext cx="759836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THANK YOU</a:t>
            </a:r>
            <a:endParaRPr lang="en-US" sz="54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0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30" y="2967335"/>
            <a:ext cx="903234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Rounded MT Bold" pitchFamily="34" charset="0"/>
              </a:rPr>
              <a:t>Steps as follows</a:t>
            </a:r>
          </a:p>
        </p:txBody>
      </p:sp>
    </p:spTree>
    <p:extLst>
      <p:ext uri="{BB962C8B-B14F-4D97-AF65-F5344CB8AC3E}">
        <p14:creationId xmlns:p14="http://schemas.microsoft.com/office/powerpoint/2010/main" val="146031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4502" y="0"/>
            <a:ext cx="2236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1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4" y="2021310"/>
            <a:ext cx="7419642" cy="4536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67544" y="1221091"/>
            <a:ext cx="85619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/>
              <a:t>Keep the document to be scanned as shown in fig 1</a:t>
            </a:r>
            <a:endParaRPr lang="en-IN" sz="2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51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2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7920880" cy="3816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621013" y="1357317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Open the </a:t>
            </a:r>
            <a:r>
              <a:rPr lang="en-US" sz="2400" b="1" dirty="0" smtClean="0"/>
              <a:t>CS Cam Scanner </a:t>
            </a:r>
            <a:r>
              <a:rPr lang="en-US" sz="2400" b="1" dirty="0"/>
              <a:t>app from your android </a:t>
            </a:r>
            <a:r>
              <a:rPr lang="en-US" sz="2400" b="1" dirty="0" smtClean="0"/>
              <a:t>mobile</a:t>
            </a:r>
          </a:p>
          <a:p>
            <a:r>
              <a:rPr lang="en-US" sz="2400" b="1" dirty="0" smtClean="0"/>
              <a:t> </a:t>
            </a:r>
            <a:r>
              <a:rPr lang="en-US" sz="2400" b="1" dirty="0"/>
              <a:t>and hold horizontally on the document to be scanned</a:t>
            </a:r>
            <a:endParaRPr lang="en-IN" sz="2400" b="1" dirty="0"/>
          </a:p>
        </p:txBody>
      </p:sp>
      <p:sp>
        <p:nvSpPr>
          <p:cNvPr id="5" name="Oval 4"/>
          <p:cNvSpPr/>
          <p:nvPr/>
        </p:nvSpPr>
        <p:spPr>
          <a:xfrm>
            <a:off x="3707904" y="4257092"/>
            <a:ext cx="1006537" cy="612068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0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5799" y="11300"/>
            <a:ext cx="2236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3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47937"/>
            <a:ext cx="7848872" cy="3833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67544" y="1412775"/>
            <a:ext cx="8552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 opening the Cam scanner it appears as in the figure, </a:t>
            </a:r>
            <a:endParaRPr lang="en-US" sz="2400" b="1" dirty="0" smtClean="0"/>
          </a:p>
          <a:p>
            <a:r>
              <a:rPr lang="en-US" sz="2400" b="1" dirty="0" smtClean="0"/>
              <a:t>now </a:t>
            </a:r>
            <a:r>
              <a:rPr lang="en-US" sz="2400" b="1" dirty="0"/>
              <a:t>press </a:t>
            </a:r>
            <a:r>
              <a:rPr lang="en-US" sz="2400" b="1" dirty="0" smtClean="0"/>
              <a:t>the green </a:t>
            </a:r>
            <a:r>
              <a:rPr lang="en-US" sz="2400" b="1" dirty="0"/>
              <a:t>button at the bottom right corner.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0350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5125" y="0"/>
            <a:ext cx="2236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4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848872" cy="4104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411760" y="1381194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Pressing the green button</a:t>
            </a:r>
            <a:endParaRPr lang="en-IN" sz="2400" b="1" dirty="0"/>
          </a:p>
        </p:txBody>
      </p:sp>
      <p:sp>
        <p:nvSpPr>
          <p:cNvPr id="7" name="Oval 6"/>
          <p:cNvSpPr/>
          <p:nvPr/>
        </p:nvSpPr>
        <p:spPr>
          <a:xfrm>
            <a:off x="5436096" y="5373216"/>
            <a:ext cx="864096" cy="4320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0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67611"/>
            <a:ext cx="7848872" cy="3928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-85125" y="0"/>
            <a:ext cx="2236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5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3688" y="1213301"/>
            <a:ext cx="5382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Adjust the mobile screen for clear and sharp picture of the document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9830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5125" y="0"/>
            <a:ext cx="22365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Step 6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848872" cy="4128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1650205" y="1146899"/>
            <a:ext cx="5700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Now you can set the borders of the document as appearing </a:t>
            </a:r>
            <a:r>
              <a:rPr lang="en-US" sz="2400" b="1" dirty="0" smtClean="0"/>
              <a:t>in the </a:t>
            </a:r>
            <a:r>
              <a:rPr lang="en-US" sz="2400" b="1" dirty="0"/>
              <a:t>screen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6986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216</TotalTime>
  <Words>438</Words>
  <Application>Microsoft Office PowerPoint</Application>
  <PresentationFormat>On-screen Show (4:3)</PresentationFormat>
  <Paragraphs>60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ktc</cp:lastModifiedBy>
  <cp:revision>19</cp:revision>
  <dcterms:created xsi:type="dcterms:W3CDTF">2018-05-30T15:57:19Z</dcterms:created>
  <dcterms:modified xsi:type="dcterms:W3CDTF">2019-05-29T09:41:25Z</dcterms:modified>
</cp:coreProperties>
</file>