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4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5DDB09-346F-4CDD-854B-41DDD2AB27D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8944346-ED33-4A62-81F6-E32711ADCF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419" y="2133600"/>
            <a:ext cx="8627170" cy="1905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smtClean="0">
                <a:ln w="1143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GENERATION </a:t>
            </a:r>
            <a:endParaRPr lang="en-US" sz="5400" b="1" spc="50" smtClean="0">
              <a:ln w="11430"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spc="50" smtClean="0">
                <a:ln w="1143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</a:t>
            </a:r>
            <a:r>
              <a:rPr lang="en-US" sz="5400" b="1" spc="50" dirty="0" smtClean="0">
                <a:ln w="1143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</a:t>
            </a:r>
            <a:endParaRPr lang="en-US" sz="5400" b="1" cap="none" spc="50" dirty="0">
              <a:ln w="11430"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8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006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98" y="0"/>
            <a:ext cx="925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" y="0"/>
            <a:ext cx="8991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304800"/>
            <a:ext cx="891540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ktc</dc:creator>
  <cp:lastModifiedBy>ktc</cp:lastModifiedBy>
  <cp:revision>8</cp:revision>
  <dcterms:created xsi:type="dcterms:W3CDTF">2019-08-26T08:55:37Z</dcterms:created>
  <dcterms:modified xsi:type="dcterms:W3CDTF">2019-08-26T09:56:48Z</dcterms:modified>
</cp:coreProperties>
</file>