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0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F3F3-4B81-40E1-BF1A-A33CE01181F5}" type="datetimeFigureOut">
              <a:rPr lang="en-IN" smtClean="0"/>
              <a:t>28-03-2017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CD96-C082-453A-A662-6DF693CB47E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F3F3-4B81-40E1-BF1A-A33CE01181F5}" type="datetimeFigureOut">
              <a:rPr lang="en-IN" smtClean="0"/>
              <a:t>28-03-2017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CD96-C082-453A-A662-6DF693CB4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F3F3-4B81-40E1-BF1A-A33CE01181F5}" type="datetimeFigureOut">
              <a:rPr lang="en-IN" smtClean="0"/>
              <a:t>28-03-2017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CD96-C082-453A-A662-6DF693CB4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F3F3-4B81-40E1-BF1A-A33CE01181F5}" type="datetimeFigureOut">
              <a:rPr lang="en-IN" smtClean="0"/>
              <a:t>28-03-2017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CD96-C082-453A-A662-6DF693CB4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F3F3-4B81-40E1-BF1A-A33CE01181F5}" type="datetimeFigureOut">
              <a:rPr lang="en-IN" smtClean="0"/>
              <a:t>28-03-2017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5A6CD96-C082-453A-A662-6DF693CB47E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F3F3-4B81-40E1-BF1A-A33CE01181F5}" type="datetimeFigureOut">
              <a:rPr lang="en-IN" smtClean="0"/>
              <a:t>28-03-2017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CD96-C082-453A-A662-6DF693CB4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F3F3-4B81-40E1-BF1A-A33CE01181F5}" type="datetimeFigureOut">
              <a:rPr lang="en-IN" smtClean="0"/>
              <a:t>28-03-2017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CD96-C082-453A-A662-6DF693CB4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F3F3-4B81-40E1-BF1A-A33CE01181F5}" type="datetimeFigureOut">
              <a:rPr lang="en-IN" smtClean="0"/>
              <a:t>28-03-2017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CD96-C082-453A-A662-6DF693CB4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F3F3-4B81-40E1-BF1A-A33CE01181F5}" type="datetimeFigureOut">
              <a:rPr lang="en-IN" smtClean="0"/>
              <a:t>28-03-2017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CD96-C082-453A-A662-6DF693CB4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F3F3-4B81-40E1-BF1A-A33CE01181F5}" type="datetimeFigureOut">
              <a:rPr lang="en-IN" smtClean="0"/>
              <a:t>28-03-2017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CD96-C082-453A-A662-6DF693CB4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F3F3-4B81-40E1-BF1A-A33CE01181F5}" type="datetimeFigureOut">
              <a:rPr lang="en-IN" smtClean="0"/>
              <a:t>28-03-2017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6CD96-C082-453A-A662-6DF693CB47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548F3F3-4B81-40E1-BF1A-A33CE01181F5}" type="datetimeFigureOut">
              <a:rPr lang="en-IN" smtClean="0"/>
              <a:t>28-03-2017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A6CD96-C082-453A-A662-6DF693CB47E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924944"/>
            <a:ext cx="8229600" cy="1828800"/>
          </a:xfrm>
        </p:spPr>
        <p:txBody>
          <a:bodyPr>
            <a:normAutofit fontScale="90000"/>
          </a:bodyPr>
          <a:lstStyle/>
          <a:p>
            <a:pPr rtl="1"/>
            <a:r>
              <a:rPr lang="en-IN" sz="9800" dirty="0" smtClean="0">
                <a:solidFill>
                  <a:srgbClr val="FFFF00"/>
                </a:solidFill>
                <a:latin typeface="Arial Black" pitchFamily="34" charset="0"/>
              </a:rPr>
              <a:t/>
            </a:r>
            <a:br>
              <a:rPr lang="en-IN" sz="9800" dirty="0" smtClean="0">
                <a:solidFill>
                  <a:srgbClr val="FFFF00"/>
                </a:solidFill>
                <a:latin typeface="Arial Black" pitchFamily="34" charset="0"/>
              </a:rPr>
            </a:br>
            <a:r>
              <a:rPr lang="en-IN" sz="9800" dirty="0">
                <a:solidFill>
                  <a:srgbClr val="FFFF00"/>
                </a:solidFill>
                <a:latin typeface="Arial Black" pitchFamily="34" charset="0"/>
              </a:rPr>
              <a:t/>
            </a:r>
            <a:br>
              <a:rPr lang="en-IN" sz="9800" dirty="0">
                <a:solidFill>
                  <a:srgbClr val="FFFF00"/>
                </a:solidFill>
                <a:latin typeface="Arial Black" pitchFamily="34" charset="0"/>
              </a:rPr>
            </a:br>
            <a:r>
              <a:rPr lang="en-IN" sz="9800" dirty="0" smtClean="0">
                <a:solidFill>
                  <a:srgbClr val="FFFF00"/>
                </a:solidFill>
                <a:latin typeface="Arial Black" pitchFamily="34" charset="0"/>
              </a:rPr>
              <a:t/>
            </a:r>
            <a:br>
              <a:rPr lang="en-IN" sz="9800" dirty="0" smtClean="0">
                <a:solidFill>
                  <a:srgbClr val="FFFF00"/>
                </a:solidFill>
                <a:latin typeface="Arial Black" pitchFamily="34" charset="0"/>
              </a:rPr>
            </a:br>
            <a:r>
              <a:rPr lang="en-IN" sz="12800" dirty="0" smtClean="0">
                <a:solidFill>
                  <a:srgbClr val="FFFF00"/>
                </a:solidFill>
                <a:latin typeface="Arial Black" pitchFamily="34" charset="0"/>
              </a:rPr>
              <a:t>KEONICS</a:t>
            </a:r>
            <a:r>
              <a:rPr lang="en-IN" sz="9800" dirty="0" smtClean="0">
                <a:solidFill>
                  <a:srgbClr val="FFFF00"/>
                </a:solidFill>
                <a:latin typeface="Arial Black" pitchFamily="34" charset="0"/>
              </a:rPr>
              <a:t/>
            </a:r>
            <a:br>
              <a:rPr lang="en-IN" sz="9800" dirty="0" smtClean="0">
                <a:solidFill>
                  <a:srgbClr val="FFFF00"/>
                </a:solidFill>
                <a:latin typeface="Arial Black" pitchFamily="34" charset="0"/>
              </a:rPr>
            </a:br>
            <a:r>
              <a:rPr lang="en-IN" sz="6700" dirty="0" smtClean="0">
                <a:solidFill>
                  <a:srgbClr val="00B0F0"/>
                </a:solidFill>
              </a:rPr>
              <a:t>COMPUTER TRINNING CENTER</a:t>
            </a:r>
            <a:endParaRPr lang="en-IN" sz="67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5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10700" dirty="0" smtClean="0">
                <a:solidFill>
                  <a:srgbClr val="FFFF00"/>
                </a:solidFill>
                <a:latin typeface="Broadway" pitchFamily="82" charset="0"/>
              </a:rPr>
              <a:t>DTP</a:t>
            </a:r>
            <a:r>
              <a:rPr lang="en-IN" dirty="0" smtClean="0">
                <a:solidFill>
                  <a:srgbClr val="CE3099"/>
                </a:solidFill>
              </a:rPr>
              <a:t/>
            </a:r>
            <a:br>
              <a:rPr lang="en-IN" dirty="0" smtClean="0">
                <a:solidFill>
                  <a:srgbClr val="CE3099"/>
                </a:solidFill>
              </a:rPr>
            </a:br>
            <a:r>
              <a:rPr lang="en-IN" sz="8000" dirty="0" smtClean="0">
                <a:solidFill>
                  <a:srgbClr val="CE3099"/>
                </a:solidFill>
                <a:latin typeface="Mistral" pitchFamily="66" charset="0"/>
              </a:rPr>
              <a:t>DESK TOP PUBLISHING</a:t>
            </a:r>
            <a:endParaRPr lang="en-IN" sz="8000" dirty="0">
              <a:solidFill>
                <a:srgbClr val="CE3099"/>
              </a:solidFill>
              <a:latin typeface="Mistral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356992"/>
            <a:ext cx="8784976" cy="3124828"/>
          </a:xfrm>
        </p:spPr>
        <p:txBody>
          <a:bodyPr>
            <a:normAutofit/>
          </a:bodyPr>
          <a:lstStyle/>
          <a:p>
            <a:pPr marL="65151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IN" sz="2400" b="1" dirty="0" smtClean="0">
                <a:solidFill>
                  <a:srgbClr val="FFFF00"/>
                </a:solidFill>
                <a:latin typeface="Corbel" pitchFamily="34" charset="0"/>
              </a:rPr>
              <a:t>Desk top publishing is Used to creates for advertising and its publishing  and finally can be created for prints.</a:t>
            </a:r>
          </a:p>
          <a:p>
            <a:pPr marL="65151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IN" sz="2400" b="1" dirty="0" smtClean="0">
                <a:solidFill>
                  <a:srgbClr val="FFFF00"/>
                </a:solidFill>
                <a:latin typeface="Corbel" pitchFamily="34" charset="0"/>
              </a:rPr>
              <a:t>Desk top publishing is mainly use to create ….Small Advertisement, Pamphlets, Invitation Card, Brochure, Logs, Visiting Cards, News Papers, Magazines, Photo Editing. And for many other publication work………!</a:t>
            </a:r>
          </a:p>
          <a:p>
            <a:pPr marL="651510" indent="-514350" algn="just">
              <a:lnSpc>
                <a:spcPct val="120000"/>
              </a:lnSpc>
              <a:buFont typeface="+mj-lt"/>
              <a:buAutoNum type="arabicPeriod"/>
            </a:pPr>
            <a:endParaRPr lang="en-IN" sz="2400" b="1" dirty="0" smtClean="0">
              <a:solidFill>
                <a:srgbClr val="FFFF00"/>
              </a:solidFill>
              <a:latin typeface="Corbel" pitchFamily="34" charset="0"/>
            </a:endParaRPr>
          </a:p>
          <a:p>
            <a:pPr marL="651510" indent="-514350" algn="just">
              <a:lnSpc>
                <a:spcPct val="120000"/>
              </a:lnSpc>
              <a:buFont typeface="+mj-lt"/>
              <a:buAutoNum type="arabicPeriod"/>
            </a:pPr>
            <a:endParaRPr lang="en-IN" sz="2400" b="1" dirty="0" smtClean="0">
              <a:solidFill>
                <a:srgbClr val="FFFF00"/>
              </a:solidFill>
              <a:latin typeface="Corbel" pitchFamily="34" charset="0"/>
            </a:endParaRPr>
          </a:p>
          <a:p>
            <a:pPr marL="137160" indent="0">
              <a:lnSpc>
                <a:spcPct val="120000"/>
              </a:lnSpc>
              <a:buNone/>
            </a:pPr>
            <a:endParaRPr lang="en-IN" b="1" dirty="0" smtClean="0">
              <a:solidFill>
                <a:srgbClr val="FFFF00"/>
              </a:solidFill>
              <a:latin typeface="Corbel" pitchFamily="34" charset="0"/>
            </a:endParaRPr>
          </a:p>
          <a:p>
            <a:pPr marL="137160" indent="0" algn="ctr">
              <a:lnSpc>
                <a:spcPct val="120000"/>
              </a:lnSpc>
              <a:buNone/>
            </a:pPr>
            <a:endParaRPr lang="en-IN" b="1" dirty="0" smtClean="0">
              <a:solidFill>
                <a:srgbClr val="FFFF00"/>
              </a:solidFill>
              <a:latin typeface="Corbel" pitchFamily="34" charset="0"/>
            </a:endParaRPr>
          </a:p>
          <a:p>
            <a:pPr marL="137160" indent="0" algn="ctr">
              <a:buNone/>
            </a:pPr>
            <a:endParaRPr lang="en-I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4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62955"/>
            <a:ext cx="4464496" cy="1362075"/>
          </a:xfrm>
        </p:spPr>
        <p:txBody>
          <a:bodyPr>
            <a:normAutofit/>
          </a:bodyPr>
          <a:lstStyle/>
          <a:p>
            <a:r>
              <a:rPr lang="en-IN" sz="2400" spc="270" baseline="30000" dirty="0">
                <a:solidFill>
                  <a:srgbClr val="00B0F0"/>
                </a:solidFill>
                <a:latin typeface="Agency FB" pitchFamily="34" charset="0"/>
              </a:rPr>
              <a:t/>
            </a:r>
            <a:br>
              <a:rPr lang="en-IN" sz="2400" spc="270" baseline="30000" dirty="0">
                <a:solidFill>
                  <a:srgbClr val="00B0F0"/>
                </a:solidFill>
                <a:latin typeface="Agency FB" pitchFamily="34" charset="0"/>
              </a:rPr>
            </a:b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395536" y="332656"/>
            <a:ext cx="8208912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b="1" dirty="0" smtClean="0">
              <a:latin typeface="Bradley Hand ITC" pitchFamily="66" charset="0"/>
            </a:endParaRPr>
          </a:p>
          <a:p>
            <a:pPr algn="ctr"/>
            <a:r>
              <a:rPr lang="en-IN" sz="2800" b="1" dirty="0" smtClean="0">
                <a:solidFill>
                  <a:srgbClr val="00B0F0"/>
                </a:solidFill>
                <a:latin typeface="Bodoni MT Black" pitchFamily="18" charset="0"/>
              </a:rPr>
              <a:t>IN  DTP MAINLY WE  ARE GOING TO STUDY THE </a:t>
            </a:r>
          </a:p>
          <a:p>
            <a:pPr algn="ctr"/>
            <a:r>
              <a:rPr lang="en-IN" sz="2800" b="1" dirty="0" smtClean="0">
                <a:solidFill>
                  <a:srgbClr val="00B0F0"/>
                </a:solidFill>
                <a:latin typeface="Bodoni MT Black" pitchFamily="18" charset="0"/>
              </a:rPr>
              <a:t>FOUR CHAPTERS</a:t>
            </a:r>
          </a:p>
          <a:p>
            <a:pPr algn="ctr"/>
            <a:endParaRPr lang="en-IN" sz="2000" b="1" dirty="0" smtClean="0">
              <a:latin typeface="Calibri" pitchFamily="34" charset="0"/>
            </a:endParaRPr>
          </a:p>
          <a:p>
            <a:pPr algn="ctr"/>
            <a:r>
              <a:rPr lang="en-IN" sz="4400" b="1" u="sng" dirty="0" smtClean="0">
                <a:solidFill>
                  <a:srgbClr val="CE3099"/>
                </a:solidFill>
                <a:latin typeface="Aharoni" pitchFamily="2" charset="-79"/>
                <a:cs typeface="Aharoni" pitchFamily="2" charset="-79"/>
              </a:rPr>
              <a:t>Dtp</a:t>
            </a:r>
          </a:p>
          <a:p>
            <a:r>
              <a:rPr lang="en-IN" sz="2800" b="1" dirty="0" smtClean="0">
                <a:solidFill>
                  <a:srgbClr val="FFFF00"/>
                </a:solidFill>
                <a:latin typeface="Calibri" pitchFamily="34" charset="0"/>
              </a:rPr>
              <a:t>ABOBE PAGEMAKER -7.0 : </a:t>
            </a:r>
            <a:r>
              <a:rPr lang="en-IN" sz="2000" b="1" dirty="0" smtClean="0">
                <a:solidFill>
                  <a:srgbClr val="FFFF00"/>
                </a:solidFill>
                <a:latin typeface="Calibri" pitchFamily="34" charset="0"/>
              </a:rPr>
              <a:t>Coral  draw adobe photoshop nudi -4.0</a:t>
            </a:r>
          </a:p>
          <a:p>
            <a:r>
              <a:rPr lang="en-IN" sz="2000" b="1" dirty="0" smtClean="0">
                <a:solidFill>
                  <a:srgbClr val="FFFF00"/>
                </a:solidFill>
                <a:latin typeface="Calibri" pitchFamily="34" charset="0"/>
              </a:rPr>
              <a:t>Adobe page maker is a  simple page creating soft ware.</a:t>
            </a:r>
          </a:p>
          <a:p>
            <a:endParaRPr lang="en-IN" sz="32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IN" sz="3200" b="1" dirty="0" smtClean="0">
                <a:solidFill>
                  <a:srgbClr val="FFFF00"/>
                </a:solidFill>
                <a:latin typeface="Calibri" pitchFamily="34" charset="0"/>
              </a:rPr>
              <a:t>CORAL DRAW : </a:t>
            </a:r>
            <a:r>
              <a:rPr lang="en-IN" sz="2000" b="1" dirty="0" smtClean="0">
                <a:solidFill>
                  <a:srgbClr val="FFFF00"/>
                </a:solidFill>
                <a:latin typeface="Calibri" pitchFamily="34" charset="0"/>
              </a:rPr>
              <a:t>Is a creating by using graphic designing software.</a:t>
            </a:r>
          </a:p>
          <a:p>
            <a:endParaRPr lang="en-IN" sz="28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IN" sz="2800" b="1" dirty="0" smtClean="0">
                <a:solidFill>
                  <a:srgbClr val="FFFF00"/>
                </a:solidFill>
                <a:latin typeface="Calibri" pitchFamily="34" charset="0"/>
              </a:rPr>
              <a:t>ADOBE PHOTOSHOP : </a:t>
            </a:r>
            <a:r>
              <a:rPr lang="en-IN" sz="2000" b="1" dirty="0" smtClean="0">
                <a:solidFill>
                  <a:srgbClr val="FFFF00"/>
                </a:solidFill>
                <a:latin typeface="Calibri" pitchFamily="34" charset="0"/>
              </a:rPr>
              <a:t>Is a editing the standard image professional editing soft ware.</a:t>
            </a:r>
          </a:p>
          <a:p>
            <a:endParaRPr lang="en-IN" sz="20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IN" sz="3200" b="1" dirty="0" smtClean="0">
                <a:solidFill>
                  <a:srgbClr val="FFFF00"/>
                </a:solidFill>
                <a:latin typeface="Calibri" pitchFamily="34" charset="0"/>
              </a:rPr>
              <a:t>Nudi 4.0</a:t>
            </a:r>
          </a:p>
        </p:txBody>
      </p:sp>
    </p:spTree>
    <p:extLst>
      <p:ext uri="{BB962C8B-B14F-4D97-AF65-F5344CB8AC3E}">
        <p14:creationId xmlns:p14="http://schemas.microsoft.com/office/powerpoint/2010/main" val="30897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107504" y="1844824"/>
            <a:ext cx="8856984" cy="482453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2008"/>
            <a:ext cx="8712968" cy="1844824"/>
          </a:xfrm>
        </p:spPr>
        <p:txBody>
          <a:bodyPr>
            <a:noAutofit/>
          </a:bodyPr>
          <a:lstStyle/>
          <a:p>
            <a:r>
              <a:rPr lang="en-IN" sz="4400" dirty="0" smtClean="0">
                <a:solidFill>
                  <a:srgbClr val="FFFF00"/>
                </a:solidFill>
                <a:latin typeface="Bodoni MT Black" pitchFamily="18" charset="0"/>
              </a:rPr>
              <a:t>DTP IS MAINLY USED TO IN ALL PLACE</a:t>
            </a:r>
            <a:endParaRPr lang="en-IN" sz="4400" dirty="0">
              <a:solidFill>
                <a:srgbClr val="FFFF00"/>
              </a:solidFill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922103"/>
            <a:ext cx="4824536" cy="4675249"/>
          </a:xfrm>
        </p:spPr>
        <p:txBody>
          <a:bodyPr>
            <a:normAutofit fontScale="92500"/>
          </a:bodyPr>
          <a:lstStyle/>
          <a:p>
            <a:r>
              <a:rPr lang="en-IN" b="1" spc="400" dirty="0" smtClean="0">
                <a:solidFill>
                  <a:srgbClr val="7030A0"/>
                </a:solidFill>
                <a:latin typeface="Agency FB" pitchFamily="34" charset="0"/>
              </a:rPr>
              <a:t>PRINTING PRESS</a:t>
            </a:r>
          </a:p>
          <a:p>
            <a:r>
              <a:rPr lang="en-IN" b="1" spc="400" dirty="0" smtClean="0">
                <a:solidFill>
                  <a:srgbClr val="7030A0"/>
                </a:solidFill>
                <a:latin typeface="Agency FB" pitchFamily="34" charset="0"/>
              </a:rPr>
              <a:t>DAILY NEWS PAPER</a:t>
            </a:r>
          </a:p>
          <a:p>
            <a:r>
              <a:rPr lang="en-IN" b="1" spc="400" dirty="0" smtClean="0">
                <a:solidFill>
                  <a:srgbClr val="7030A0"/>
                </a:solidFill>
                <a:latin typeface="Agency FB" pitchFamily="34" charset="0"/>
              </a:rPr>
              <a:t>NEWS CHANNELS</a:t>
            </a:r>
          </a:p>
          <a:p>
            <a:r>
              <a:rPr lang="en-IN" b="1" spc="400" dirty="0" smtClean="0">
                <a:solidFill>
                  <a:srgbClr val="7030A0"/>
                </a:solidFill>
                <a:latin typeface="Agency FB" pitchFamily="34" charset="0"/>
              </a:rPr>
              <a:t>PHOTO STUDIO</a:t>
            </a:r>
          </a:p>
          <a:p>
            <a:r>
              <a:rPr lang="en-IN" b="1" spc="400" dirty="0" smtClean="0">
                <a:solidFill>
                  <a:srgbClr val="7030A0"/>
                </a:solidFill>
                <a:latin typeface="Agency FB" pitchFamily="34" charset="0"/>
              </a:rPr>
              <a:t>DTP CENTER</a:t>
            </a:r>
          </a:p>
          <a:p>
            <a:r>
              <a:rPr lang="en-IN" b="1" spc="400" dirty="0" smtClean="0">
                <a:solidFill>
                  <a:srgbClr val="7030A0"/>
                </a:solidFill>
                <a:latin typeface="Agency FB" pitchFamily="34" charset="0"/>
              </a:rPr>
              <a:t>HOME</a:t>
            </a:r>
          </a:p>
          <a:p>
            <a:r>
              <a:rPr lang="en-IN" b="1" spc="400" dirty="0" smtClean="0">
                <a:solidFill>
                  <a:srgbClr val="7030A0"/>
                </a:solidFill>
                <a:latin typeface="Agency FB" pitchFamily="34" charset="0"/>
              </a:rPr>
              <a:t>OFFICES</a:t>
            </a:r>
          </a:p>
          <a:p>
            <a:r>
              <a:rPr lang="en-IN" b="1" spc="400" dirty="0" smtClean="0">
                <a:solidFill>
                  <a:srgbClr val="7030A0"/>
                </a:solidFill>
                <a:latin typeface="Agency FB" pitchFamily="34" charset="0"/>
              </a:rPr>
              <a:t>ADVERTISEMENTS COMPANY</a:t>
            </a:r>
          </a:p>
          <a:p>
            <a:r>
              <a:rPr lang="en-IN" b="1" spc="400" dirty="0" smtClean="0">
                <a:solidFill>
                  <a:srgbClr val="7030A0"/>
                </a:solidFill>
                <a:latin typeface="Agency FB" pitchFamily="34" charset="0"/>
              </a:rPr>
              <a:t>FILM INDUSTRIES</a:t>
            </a:r>
          </a:p>
          <a:p>
            <a:r>
              <a:rPr lang="en-IN" b="1" spc="400" dirty="0" smtClean="0">
                <a:solidFill>
                  <a:srgbClr val="7030A0"/>
                </a:solidFill>
                <a:latin typeface="Agency FB" pitchFamily="34" charset="0"/>
              </a:rPr>
              <a:t>MAGAZINES</a:t>
            </a:r>
          </a:p>
        </p:txBody>
      </p:sp>
      <p:pic>
        <p:nvPicPr>
          <p:cNvPr id="1026" name="Picture 2" descr="C:\Program Files\Microsoft Office\MEDIA\CAGCAT10\j0195384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20888"/>
            <a:ext cx="406768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5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4400" u="sng" spc="270" dirty="0">
                <a:solidFill>
                  <a:srgbClr val="00B0F0"/>
                </a:solidFill>
                <a:latin typeface="Agency FB" pitchFamily="34" charset="0"/>
              </a:rPr>
              <a:t>ADOBE PAGEMAKER </a:t>
            </a:r>
            <a:r>
              <a:rPr lang="en-IN" sz="4400" u="sng" spc="270" baseline="30000" dirty="0">
                <a:solidFill>
                  <a:srgbClr val="00B0F0"/>
                </a:solidFill>
                <a:latin typeface="Agency FB" pitchFamily="34" charset="0"/>
              </a:rPr>
              <a:t>7.0</a:t>
            </a:r>
            <a:br>
              <a:rPr lang="en-IN" sz="4400" u="sng" spc="270" baseline="30000" dirty="0">
                <a:solidFill>
                  <a:srgbClr val="00B0F0"/>
                </a:solidFill>
                <a:latin typeface="Agency FB" pitchFamily="34" charset="0"/>
              </a:rPr>
            </a:br>
            <a:r>
              <a:rPr lang="en-IN" sz="4400" u="sng" spc="270" baseline="30000" dirty="0" smtClean="0">
                <a:solidFill>
                  <a:srgbClr val="00B0F0"/>
                </a:solidFill>
                <a:latin typeface="Agency FB" pitchFamily="34" charset="0"/>
              </a:rPr>
              <a:t/>
            </a:r>
            <a:br>
              <a:rPr lang="en-IN" sz="4400" u="sng" spc="270" baseline="30000" dirty="0" smtClean="0">
                <a:solidFill>
                  <a:srgbClr val="00B0F0"/>
                </a:solidFill>
                <a:latin typeface="Agency FB" pitchFamily="34" charset="0"/>
              </a:rPr>
            </a:br>
            <a:r>
              <a:rPr lang="en-IN" sz="4400" u="sng" spc="270" dirty="0" smtClean="0">
                <a:solidFill>
                  <a:srgbClr val="00B0F0"/>
                </a:solidFill>
                <a:latin typeface="Agency FB" pitchFamily="34" charset="0"/>
              </a:rPr>
              <a:t>COREL </a:t>
            </a:r>
            <a:r>
              <a:rPr lang="en-IN" sz="4400" u="sng" spc="270" dirty="0">
                <a:solidFill>
                  <a:srgbClr val="00B0F0"/>
                </a:solidFill>
                <a:latin typeface="Agency FB" pitchFamily="34" charset="0"/>
              </a:rPr>
              <a:t>DRAW </a:t>
            </a:r>
            <a:r>
              <a:rPr lang="en-IN" sz="4400" u="sng" spc="270" baseline="30000" dirty="0">
                <a:solidFill>
                  <a:srgbClr val="00B0F0"/>
                </a:solidFill>
                <a:latin typeface="Agency FB" pitchFamily="34" charset="0"/>
              </a:rPr>
              <a:t>X4</a:t>
            </a:r>
            <a:br>
              <a:rPr lang="en-IN" sz="4400" u="sng" spc="270" baseline="30000" dirty="0">
                <a:solidFill>
                  <a:srgbClr val="00B0F0"/>
                </a:solidFill>
                <a:latin typeface="Agency FB" pitchFamily="34" charset="0"/>
              </a:rPr>
            </a:br>
            <a:r>
              <a:rPr lang="en-IN" sz="4400" u="sng" spc="270" baseline="30000" dirty="0" smtClean="0">
                <a:solidFill>
                  <a:srgbClr val="00B0F0"/>
                </a:solidFill>
                <a:latin typeface="Agency FB" pitchFamily="34" charset="0"/>
              </a:rPr>
              <a:t/>
            </a:r>
            <a:br>
              <a:rPr lang="en-IN" sz="4400" u="sng" spc="270" baseline="30000" dirty="0" smtClean="0">
                <a:solidFill>
                  <a:srgbClr val="00B0F0"/>
                </a:solidFill>
                <a:latin typeface="Agency FB" pitchFamily="34" charset="0"/>
              </a:rPr>
            </a:br>
            <a:r>
              <a:rPr lang="en-IN" sz="4400" u="sng" spc="270" dirty="0" smtClean="0">
                <a:solidFill>
                  <a:srgbClr val="00B0F0"/>
                </a:solidFill>
                <a:latin typeface="Agency FB" pitchFamily="34" charset="0"/>
              </a:rPr>
              <a:t>ADOBE </a:t>
            </a:r>
            <a:r>
              <a:rPr lang="en-IN" sz="4400" u="sng" spc="270" dirty="0">
                <a:solidFill>
                  <a:srgbClr val="00B0F0"/>
                </a:solidFill>
                <a:latin typeface="Agency FB" pitchFamily="34" charset="0"/>
              </a:rPr>
              <a:t>PHOTOSHOP </a:t>
            </a:r>
            <a:r>
              <a:rPr lang="en-IN" sz="4400" u="sng" spc="270" baseline="30000" dirty="0">
                <a:solidFill>
                  <a:srgbClr val="00B0F0"/>
                </a:solidFill>
                <a:latin typeface="Agency FB" pitchFamily="34" charset="0"/>
              </a:rPr>
              <a:t>CS3</a:t>
            </a:r>
            <a:br>
              <a:rPr lang="en-IN" sz="4400" u="sng" spc="270" baseline="30000" dirty="0">
                <a:solidFill>
                  <a:srgbClr val="00B0F0"/>
                </a:solidFill>
                <a:latin typeface="Agency FB" pitchFamily="34" charset="0"/>
              </a:rPr>
            </a:br>
            <a:r>
              <a:rPr lang="en-IN" sz="4400" u="sng" spc="270" baseline="30000" dirty="0" smtClean="0">
                <a:solidFill>
                  <a:srgbClr val="00B0F0"/>
                </a:solidFill>
                <a:latin typeface="Agency FB" pitchFamily="34" charset="0"/>
              </a:rPr>
              <a:t/>
            </a:r>
            <a:br>
              <a:rPr lang="en-IN" sz="4400" u="sng" spc="270" baseline="30000" dirty="0" smtClean="0">
                <a:solidFill>
                  <a:srgbClr val="00B0F0"/>
                </a:solidFill>
                <a:latin typeface="Agency FB" pitchFamily="34" charset="0"/>
              </a:rPr>
            </a:br>
            <a:r>
              <a:rPr lang="en-IN" sz="4400" u="sng" spc="270" dirty="0" smtClean="0">
                <a:solidFill>
                  <a:srgbClr val="00B0F0"/>
                </a:solidFill>
                <a:latin typeface="Agency FB" pitchFamily="34" charset="0"/>
              </a:rPr>
              <a:t>NUDI </a:t>
            </a:r>
            <a:r>
              <a:rPr lang="en-IN" sz="4400" u="sng" spc="270" baseline="30000" dirty="0">
                <a:solidFill>
                  <a:srgbClr val="00B0F0"/>
                </a:solidFill>
                <a:latin typeface="Agency FB" pitchFamily="34" charset="0"/>
              </a:rPr>
              <a:t>4.0</a:t>
            </a:r>
            <a:endParaRPr lang="en-IN" u="sng" dirty="0"/>
          </a:p>
        </p:txBody>
      </p:sp>
      <p:sp>
        <p:nvSpPr>
          <p:cNvPr id="5" name="Rectangle 4"/>
          <p:cNvSpPr/>
          <p:nvPr/>
        </p:nvSpPr>
        <p:spPr>
          <a:xfrm>
            <a:off x="323528" y="4322618"/>
            <a:ext cx="84249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b="1" dirty="0" smtClean="0">
              <a:latin typeface="Calibri" pitchFamily="34" charset="0"/>
            </a:endParaRPr>
          </a:p>
          <a:p>
            <a:pPr algn="ctr"/>
            <a:r>
              <a:rPr lang="en-IN" sz="3600" b="1" u="sng" dirty="0" smtClean="0">
                <a:solidFill>
                  <a:srgbClr val="CE3099"/>
                </a:solidFill>
                <a:latin typeface="Bodoni MT Black" pitchFamily="18" charset="0"/>
              </a:rPr>
              <a:t>FUTURE </a:t>
            </a:r>
            <a:r>
              <a:rPr lang="en-IN" sz="3600" u="sng" dirty="0">
                <a:solidFill>
                  <a:srgbClr val="CE3099"/>
                </a:solidFill>
                <a:latin typeface="Bodoni MT Black" pitchFamily="18" charset="0"/>
              </a:rPr>
              <a:t>SOFTWARE OF DTP</a:t>
            </a:r>
            <a:r>
              <a:rPr lang="en-IN" sz="3600" u="sng" dirty="0">
                <a:latin typeface="Bodoni MT Black" pitchFamily="18" charset="0"/>
              </a:rPr>
              <a:t/>
            </a:r>
            <a:br>
              <a:rPr lang="en-IN" sz="3600" u="sng" dirty="0">
                <a:latin typeface="Bodoni MT Black" pitchFamily="18" charset="0"/>
              </a:rPr>
            </a:br>
            <a:endParaRPr lang="en-IN" sz="3600" u="sng" dirty="0" smtClean="0">
              <a:latin typeface="Bodoni MT Black" pitchFamily="18" charset="0"/>
            </a:endParaRPr>
          </a:p>
          <a:p>
            <a:pPr algn="ctr"/>
            <a:r>
              <a:rPr lang="en-IN" sz="2000" dirty="0" smtClean="0">
                <a:solidFill>
                  <a:srgbClr val="FFFF00"/>
                </a:solidFill>
                <a:latin typeface="Calibri" pitchFamily="34" charset="0"/>
              </a:rPr>
              <a:t>1</a:t>
            </a:r>
            <a:r>
              <a:rPr lang="en-IN" sz="2000" dirty="0">
                <a:solidFill>
                  <a:srgbClr val="FFFF00"/>
                </a:solidFill>
                <a:latin typeface="Calibri" pitchFamily="34" charset="0"/>
              </a:rPr>
              <a:t>) VEDIO EDTING 2) WEB DESIGNING 3) ANIMATIONS 4) VFX: a) AFTER EFFECT,  b) SOUND EFFECT c) 3D X-MASS, d) 3D ANIMATION</a:t>
            </a:r>
            <a:br>
              <a:rPr lang="en-IN" sz="2000" dirty="0">
                <a:solidFill>
                  <a:srgbClr val="FFFF00"/>
                </a:solidFill>
                <a:latin typeface="Calibri" pitchFamily="34" charset="0"/>
              </a:rPr>
            </a:br>
            <a:endParaRPr lang="en-IN" sz="20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208</TotalTime>
  <Words>156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Agency FB</vt:lpstr>
      <vt:lpstr>Aharoni</vt:lpstr>
      <vt:lpstr>Arial Black</vt:lpstr>
      <vt:lpstr>Bodoni MT Black</vt:lpstr>
      <vt:lpstr>Book Antiqua</vt:lpstr>
      <vt:lpstr>Bradley Hand ITC</vt:lpstr>
      <vt:lpstr>Broadway</vt:lpstr>
      <vt:lpstr>Calibri</vt:lpstr>
      <vt:lpstr>Corbel</vt:lpstr>
      <vt:lpstr>Lucida Sans</vt:lpstr>
      <vt:lpstr>Mistral</vt:lpstr>
      <vt:lpstr>Wingdings</vt:lpstr>
      <vt:lpstr>Wingdings 2</vt:lpstr>
      <vt:lpstr>Wingdings 3</vt:lpstr>
      <vt:lpstr>Apex</vt:lpstr>
      <vt:lpstr>   KEONICS COMPUTER TRINNING CENTER</vt:lpstr>
      <vt:lpstr>DTP DESK TOP PUBLISHING</vt:lpstr>
      <vt:lpstr> </vt:lpstr>
      <vt:lpstr>DTP IS MAINLY USED TO IN ALL PLACE</vt:lpstr>
      <vt:lpstr>ADOBE PAGEMAKER 7.0  COREL DRAW X4  ADOBE PHOTOSHOP CS3  NUDI 4.0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KEONICS COMPUTER TRINNING CENTER</dc:title>
  <dc:creator>HCL27</dc:creator>
  <cp:lastModifiedBy>abc</cp:lastModifiedBy>
  <cp:revision>23</cp:revision>
  <dcterms:created xsi:type="dcterms:W3CDTF">2017-01-12T07:33:02Z</dcterms:created>
  <dcterms:modified xsi:type="dcterms:W3CDTF">2017-03-28T04:43:37Z</dcterms:modified>
</cp:coreProperties>
</file>