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shika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F995-93FF-4A9F-AC00-047E8EA8511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1150-00B3-477C-B78B-BFBBCB261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00"/>
            </a:gs>
            <a:gs pos="0">
              <a:srgbClr val="00B0F0">
                <a:alpha val="56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cene3d>
            <a:camera prst="isometricOffAxis2Right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en-U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powerpoint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>
              <a:buFont typeface="Webdings" pitchFamily="18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Transition Sound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Transition Speed</a:t>
            </a:r>
            <a:r>
              <a:rPr lang="en-US" dirty="0" smtClean="0"/>
              <a:t>” can be set here.</a:t>
            </a:r>
          </a:p>
          <a:p>
            <a:pPr>
              <a:buFont typeface="Webdings" pitchFamily="18" charset="2"/>
              <a:buChar char="V"/>
            </a:pPr>
            <a:r>
              <a:rPr lang="en-US" dirty="0" smtClean="0"/>
              <a:t>Slide show can be made “</a:t>
            </a:r>
            <a:r>
              <a:rPr lang="en-US" dirty="0" smtClean="0">
                <a:solidFill>
                  <a:srgbClr val="FFFF00"/>
                </a:solidFill>
              </a:rPr>
              <a:t>automatic</a:t>
            </a:r>
            <a:r>
              <a:rPr lang="en-US" dirty="0" smtClean="0"/>
              <a:t>” or on “</a:t>
            </a:r>
            <a:r>
              <a:rPr lang="en-US" dirty="0" smtClean="0">
                <a:solidFill>
                  <a:srgbClr val="FFFF00"/>
                </a:solidFill>
              </a:rPr>
              <a:t>mouse click</a:t>
            </a:r>
            <a:r>
              <a:rPr lang="en-US" dirty="0" smtClean="0"/>
              <a:t>”.</a:t>
            </a:r>
          </a:p>
          <a:p>
            <a:pPr>
              <a:buFont typeface="Webdings" pitchFamily="18" charset="2"/>
              <a:buChar char="V"/>
            </a:pPr>
            <a:r>
              <a:rPr lang="en-US" dirty="0" smtClean="0"/>
              <a:t>Any desired time limit can be set if automatic option is chosen.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To view a presentation from beginning, "</a:t>
            </a:r>
            <a:r>
              <a:rPr lang="en-US" dirty="0" smtClean="0">
                <a:solidFill>
                  <a:srgbClr val="FFFF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beginning</a:t>
            </a:r>
            <a:r>
              <a:rPr lang="en-US" dirty="0" smtClean="0"/>
              <a:t>” option is selected.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To view a presentation from </a:t>
            </a:r>
            <a:r>
              <a:rPr lang="en-US" dirty="0" smtClean="0"/>
              <a:t>between, select </a:t>
            </a:r>
            <a:r>
              <a:rPr lang="en-US" dirty="0" smtClean="0"/>
              <a:t>the slide from which we want to view the presentation and click on “</a:t>
            </a:r>
            <a:r>
              <a:rPr lang="en-US" dirty="0" smtClean="0">
                <a:solidFill>
                  <a:srgbClr val="FFFF00"/>
                </a:solidFill>
              </a:rPr>
              <a:t>From current slide</a:t>
            </a:r>
            <a:r>
              <a:rPr lang="en-US" dirty="0" smtClean="0"/>
              <a:t>”.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Any required resolution can be chosen from the “</a:t>
            </a:r>
            <a:r>
              <a:rPr lang="en-US" dirty="0" smtClean="0">
                <a:solidFill>
                  <a:srgbClr val="FFFF00"/>
                </a:solidFill>
              </a:rPr>
              <a:t>Resolution</a:t>
            </a:r>
            <a:r>
              <a:rPr lang="en-US" dirty="0" smtClean="0"/>
              <a:t>” option.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SILDE SHOW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Spelling</a:t>
            </a:r>
            <a:r>
              <a:rPr lang="en-US" dirty="0" smtClean="0"/>
              <a:t>” option is present here.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Any comment can be set up through “</a:t>
            </a:r>
            <a:r>
              <a:rPr lang="en-US" dirty="0" smtClean="0">
                <a:solidFill>
                  <a:srgbClr val="FFFF00"/>
                </a:solidFill>
              </a:rPr>
              <a:t>New comment</a:t>
            </a:r>
            <a:r>
              <a:rPr lang="en-US" dirty="0" smtClean="0"/>
              <a:t>” option.</a:t>
            </a:r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Presentation views</a:t>
            </a:r>
            <a:r>
              <a:rPr lang="en-US" dirty="0" smtClean="0"/>
              <a:t>” is used to view our entire slides as required.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Ruler</a:t>
            </a:r>
            <a:r>
              <a:rPr lang="en-US" dirty="0" smtClean="0"/>
              <a:t>”&amp; 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option can be altered.</a:t>
            </a:r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276600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VIEW</a:t>
            </a:r>
            <a:endParaRPr kumimoji="0" lang="en-US" sz="44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POWERPOINT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 OFFICE</a:t>
            </a:r>
            <a:r>
              <a:rPr lang="en-US" dirty="0" smtClean="0"/>
              <a:t> which is used to prepare presentations for office, school or any other office related work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New[Ctrl+N]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Design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Animations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Slide show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 are the few options that are present here.“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is used to change direction of any text.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Bullets</a:t>
            </a:r>
            <a:r>
              <a:rPr lang="en-US" dirty="0" smtClean="0"/>
              <a:t>” are found here.They can be in the form of symbols,numerics,alphabets or roman symbols.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Three types of alignment viz..”</a:t>
            </a:r>
            <a:r>
              <a:rPr lang="en-US" dirty="0" smtClean="0">
                <a:solidFill>
                  <a:srgbClr val="FFFF00"/>
                </a:solidFill>
              </a:rPr>
              <a:t>Left,center,right</a:t>
            </a:r>
            <a:r>
              <a:rPr lang="en-US" dirty="0" smtClean="0"/>
              <a:t>”are found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Line spacing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or adjust distance between two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&amp; shapes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 is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 “</a:t>
            </a:r>
            <a:r>
              <a:rPr lang="en-US" dirty="0" smtClean="0">
                <a:solidFill>
                  <a:srgbClr val="FFFF00"/>
                </a:solidFill>
              </a:rPr>
              <a:t>Smart Art</a:t>
            </a:r>
            <a:r>
              <a:rPr lang="en-US" dirty="0" smtClean="0"/>
              <a:t>” &amp; “</a:t>
            </a:r>
            <a:r>
              <a:rPr lang="en-US" dirty="0" smtClean="0">
                <a:solidFill>
                  <a:srgbClr val="FFFF00"/>
                </a:solidFill>
              </a:rPr>
              <a:t>chart</a:t>
            </a:r>
            <a:r>
              <a:rPr lang="en-US" dirty="0" smtClean="0"/>
              <a:t>” options are found here.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can be set as portrait or landscape.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Variety of “</a:t>
            </a:r>
            <a:r>
              <a:rPr lang="en-US" dirty="0" smtClean="0">
                <a:solidFill>
                  <a:srgbClr val="FFFF00"/>
                </a:solidFill>
              </a:rPr>
              <a:t>Themes</a:t>
            </a:r>
            <a:r>
              <a:rPr lang="en-US" dirty="0" smtClean="0"/>
              <a:t>” are available, out of which any required theme can be selected.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Background style</a:t>
            </a:r>
            <a:r>
              <a:rPr lang="en-US" dirty="0" smtClean="0"/>
              <a:t>” option is used to apply background to slides.</a:t>
            </a:r>
          </a:p>
          <a:p>
            <a:pPr>
              <a:buFont typeface="Wingdings 2" pitchFamily="18" charset="2"/>
              <a:buChar char="ï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DESIGN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"/>
            </a:pPr>
            <a:r>
              <a:rPr lang="en-US" dirty="0" smtClean="0"/>
              <a:t>To apply transition from one slide to another, ”</a:t>
            </a:r>
            <a:r>
              <a:rPr lang="en-US" dirty="0" smtClean="0">
                <a:solidFill>
                  <a:srgbClr val="FFFF00"/>
                </a:solidFill>
              </a:rPr>
              <a:t>Transition to slide</a:t>
            </a:r>
            <a:r>
              <a:rPr lang="en-US" dirty="0" smtClean="0"/>
              <a:t>” option is selected.</a:t>
            </a:r>
          </a:p>
          <a:p>
            <a:pPr>
              <a:buFont typeface="Webdings" pitchFamily="18" charset="2"/>
              <a:buChar char=""/>
            </a:pPr>
            <a:r>
              <a:rPr lang="en-US" dirty="0" smtClean="0"/>
              <a:t>To give transition or effects for different parts in one slide, ”</a:t>
            </a:r>
            <a:r>
              <a:rPr lang="en-US" dirty="0" smtClean="0">
                <a:solidFill>
                  <a:srgbClr val="FFFF00"/>
                </a:solidFill>
              </a:rPr>
              <a:t>Custom animation </a:t>
            </a:r>
            <a:r>
              <a:rPr lang="en-US" dirty="0" smtClean="0"/>
              <a:t>“ is selected. It has four types of effects: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  Entrance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Emphasis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Exit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Motion Paths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ANIMATIONS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570</Words>
  <Application>Microsoft Office PowerPoint</Application>
  <PresentationFormat>On-screen Show (4:3)</PresentationFormat>
  <Paragraphs>71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MS powerpoint</vt:lpstr>
      <vt:lpstr>THEORY</vt:lpstr>
      <vt:lpstr>OFFICE BUTTON</vt:lpstr>
      <vt:lpstr>Slide 4</vt:lpstr>
      <vt:lpstr>HOME</vt:lpstr>
      <vt:lpstr>Slide 6</vt:lpstr>
      <vt:lpstr>INSERT</vt:lpstr>
      <vt:lpstr>DESIGN</vt:lpstr>
      <vt:lpstr>ANIMATIONS</vt:lpstr>
      <vt:lpstr>Slide 10</vt:lpstr>
      <vt:lpstr>SILDE SHOW</vt:lpstr>
      <vt:lpstr>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powerpoint</dc:title>
  <dc:creator/>
  <cp:lastModifiedBy>Yashika</cp:lastModifiedBy>
  <cp:revision>28</cp:revision>
  <dcterms:created xsi:type="dcterms:W3CDTF">2006-08-16T00:00:00Z</dcterms:created>
  <dcterms:modified xsi:type="dcterms:W3CDTF">2012-07-06T15:44:35Z</dcterms:modified>
</cp:coreProperties>
</file>