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 layout="2pic" frame="frameStyle2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3E5D1B-8148-40FE-B834-DD73A317B7D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BBBDF3-2D63-463C-B3BA-0E7C841A70F5}" type="datetimeFigureOut">
              <a:rPr lang="en-US" smtClean="0"/>
              <a:t>31-Dec-18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 Album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 keonics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ydrangeas - Copy (2)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85950"/>
            <a:ext cx="4114800" cy="30861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pic>
        <p:nvPicPr>
          <p:cNvPr id="3" name="Picture 2" descr="Desert - Copy (2)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85950"/>
            <a:ext cx="4114800" cy="30861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0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ellyfish - Copy - Copy - Copy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85950"/>
            <a:ext cx="4114800" cy="30861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pic>
        <p:nvPicPr>
          <p:cNvPr id="3" name="Picture 2" descr="Cheap-Computer-Buying-Guide - Copy (2)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973263"/>
            <a:ext cx="4114800" cy="2911475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1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ert - Copy - Copy - Copy - Copy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85950"/>
            <a:ext cx="4114800" cy="30861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pic>
        <p:nvPicPr>
          <p:cNvPr id="3" name="Picture 2" descr="Penguins - Copy - Copy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85950"/>
            <a:ext cx="4114800" cy="30861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68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oala - Copy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85950"/>
            <a:ext cx="4114800" cy="30861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pic>
        <p:nvPicPr>
          <p:cNvPr id="3" name="Picture 2" descr="Lighthouse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85950"/>
            <a:ext cx="4114800" cy="30861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08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nguins - Copy - Copy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85950"/>
            <a:ext cx="4114800" cy="30861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pic>
        <p:nvPicPr>
          <p:cNvPr id="3" name="Picture 2" descr="60 - Copy - Copy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87538"/>
            <a:ext cx="4114800" cy="3081337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6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y - Copy - Cop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3000"/>
            <a:ext cx="4114800" cy="45720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pic>
        <p:nvPicPr>
          <p:cNvPr id="3" name="Picture 2" descr="67 - Copy - Copy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87538"/>
            <a:ext cx="4114800" cy="3081337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38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1</TotalTime>
  <Words>4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Thermal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jkjkjk</dc:creator>
  <cp:lastModifiedBy>sony</cp:lastModifiedBy>
  <cp:revision>1</cp:revision>
  <dcterms:created xsi:type="dcterms:W3CDTF">2018-11-02T07:00:41Z</dcterms:created>
  <dcterms:modified xsi:type="dcterms:W3CDTF">2018-12-31T11:55:06Z</dcterms:modified>
</cp:coreProperties>
</file>