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59" d="100"/>
          <a:sy n="59" d="100"/>
        </p:scale>
        <p:origin x="6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10C1-ECAD-4EB2-839E-547E853D00F5}" type="datetimeFigureOut">
              <a:rPr lang="en-US" smtClean="0"/>
              <a:t>29/04/2022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760D-3619-48D7-9288-3DBF41D35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10C1-ECAD-4EB2-839E-547E853D00F5}" type="datetimeFigureOut">
              <a:rPr lang="en-US" smtClean="0"/>
              <a:t>29/04/2022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760D-3619-48D7-9288-3DBF41D35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00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10C1-ECAD-4EB2-839E-547E853D00F5}" type="datetimeFigureOut">
              <a:rPr lang="en-US" smtClean="0"/>
              <a:t>29/04/2022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760D-3619-48D7-9288-3DBF41D35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67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10C1-ECAD-4EB2-839E-547E853D00F5}" type="datetimeFigureOut">
              <a:rPr lang="en-US" smtClean="0"/>
              <a:t>29/04/2022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760D-3619-48D7-9288-3DBF41D35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21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10C1-ECAD-4EB2-839E-547E853D00F5}" type="datetimeFigureOut">
              <a:rPr lang="en-US" smtClean="0"/>
              <a:t>29/04/2022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760D-3619-48D7-9288-3DBF41D35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36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10C1-ECAD-4EB2-839E-547E853D00F5}" type="datetimeFigureOut">
              <a:rPr lang="en-US" smtClean="0"/>
              <a:t>29/04/2022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760D-3619-48D7-9288-3DBF41D35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12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10C1-ECAD-4EB2-839E-547E853D00F5}" type="datetimeFigureOut">
              <a:rPr lang="en-US" smtClean="0"/>
              <a:t>29/04/2022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760D-3619-48D7-9288-3DBF41D35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68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10C1-ECAD-4EB2-839E-547E853D00F5}" type="datetimeFigureOut">
              <a:rPr lang="en-US" smtClean="0"/>
              <a:t>29/04/2022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760D-3619-48D7-9288-3DBF41D35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10C1-ECAD-4EB2-839E-547E853D00F5}" type="datetimeFigureOut">
              <a:rPr lang="en-US" smtClean="0"/>
              <a:t>29/04/2022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760D-3619-48D7-9288-3DBF41D35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22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10C1-ECAD-4EB2-839E-547E853D00F5}" type="datetimeFigureOut">
              <a:rPr lang="en-US" smtClean="0"/>
              <a:t>29/04/2022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760D-3619-48D7-9288-3DBF41D35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30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10C1-ECAD-4EB2-839E-547E853D00F5}" type="datetimeFigureOut">
              <a:rPr lang="en-US" smtClean="0"/>
              <a:t>29/04/2022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760D-3619-48D7-9288-3DBF41D35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3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910C1-ECAD-4EB2-839E-547E853D00F5}" type="datetimeFigureOut">
              <a:rPr lang="en-US" smtClean="0"/>
              <a:t>29/04/2022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3760D-3619-48D7-9288-3DBF41D35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31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460" y="320842"/>
            <a:ext cx="4115374" cy="2400635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301" y="3132339"/>
            <a:ext cx="4953691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8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479" y="0"/>
            <a:ext cx="4105848" cy="2143424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10" y="2477356"/>
            <a:ext cx="9063790" cy="276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756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253" y="2307983"/>
            <a:ext cx="7748337" cy="2985912"/>
          </a:xfrm>
        </p:spPr>
      </p:pic>
    </p:spTree>
    <p:extLst>
      <p:ext uri="{BB962C8B-B14F-4D97-AF65-F5344CB8AC3E}">
        <p14:creationId xmlns:p14="http://schemas.microsoft.com/office/powerpoint/2010/main" val="1333431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265" y="2053061"/>
            <a:ext cx="7771956" cy="3021494"/>
          </a:xfrm>
        </p:spPr>
      </p:pic>
    </p:spTree>
    <p:extLst>
      <p:ext uri="{BB962C8B-B14F-4D97-AF65-F5344CB8AC3E}">
        <p14:creationId xmlns:p14="http://schemas.microsoft.com/office/powerpoint/2010/main" val="3144278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2</cp:revision>
  <dcterms:created xsi:type="dcterms:W3CDTF">2022-04-29T02:45:54Z</dcterms:created>
  <dcterms:modified xsi:type="dcterms:W3CDTF">2022-04-29T03:03:53Z</dcterms:modified>
</cp:coreProperties>
</file>