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8" r:id="rId2"/>
    <p:sldId id="257" r:id="rId3"/>
    <p:sldId id="256" r:id="rId4"/>
    <p:sldId id="259" r:id="rId5"/>
    <p:sldId id="264" r:id="rId6"/>
    <p:sldId id="263" r:id="rId7"/>
    <p:sldId id="265" r:id="rId8"/>
    <p:sldId id="261" r:id="rId9"/>
    <p:sldId id="262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82" autoAdjust="0"/>
    <p:restoredTop sz="94660"/>
  </p:normalViewPr>
  <p:slideViewPr>
    <p:cSldViewPr>
      <p:cViewPr varScale="1">
        <p:scale>
          <a:sx n="69" d="100"/>
          <a:sy n="69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01/09/2020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01/09/2020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01/09/2020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01/09/2020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01/09/2020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01/09/2020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01/09/2020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01/09/2020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01/09/2020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01/09/2020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01/09/2020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01/09/2020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848600" cy="60960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KEONICS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Computer Training Centre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( A Govt. of Karnataka Enterprise)</a:t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IT Park – </a:t>
            </a:r>
            <a:r>
              <a:rPr lang="en-US" dirty="0" err="1" smtClean="0">
                <a:solidFill>
                  <a:schemeClr val="tx1"/>
                </a:solidFill>
              </a:rPr>
              <a:t>Hubballi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2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877608"/>
              </p:ext>
            </p:extLst>
          </p:nvPr>
        </p:nvGraphicFramePr>
        <p:xfrm>
          <a:off x="0" y="5"/>
          <a:ext cx="8458200" cy="6745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9683"/>
                <a:gridCol w="833686"/>
                <a:gridCol w="4039270"/>
                <a:gridCol w="1346424"/>
                <a:gridCol w="876741"/>
                <a:gridCol w="892396"/>
              </a:tblGrid>
              <a:tr h="32102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Candidates Details of KTC - </a:t>
                      </a:r>
                      <a:r>
                        <a:rPr lang="en-US" sz="2000" b="1" u="none" strike="noStrike" dirty="0" err="1" smtClean="0">
                          <a:solidFill>
                            <a:srgbClr val="0070C0"/>
                          </a:solidFill>
                          <a:effectLst/>
                        </a:rPr>
                        <a:t>Hubli</a:t>
                      </a:r>
                      <a:r>
                        <a:rPr lang="en-US" sz="20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 for the year</a:t>
                      </a:r>
                      <a:r>
                        <a:rPr lang="en-US" sz="2000" b="1" u="none" strike="noStrike" baseline="0" dirty="0" smtClean="0">
                          <a:solidFill>
                            <a:srgbClr val="0070C0"/>
                          </a:solidFill>
                          <a:effectLst/>
                        </a:rPr>
                        <a:t> 2019-20</a:t>
                      </a:r>
                      <a:r>
                        <a:rPr lang="en-US" sz="2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61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Sl 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Course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 Code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Course 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No of Candidates </a:t>
                      </a:r>
                      <a:r>
                        <a:rPr lang="en-US" sz="1200" b="1" u="none" strike="noStrike" dirty="0" smtClean="0">
                          <a:effectLst/>
                        </a:rPr>
                        <a:t>Undergoing Training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No of </a:t>
                      </a:r>
                      <a:r>
                        <a:rPr lang="en-US" sz="1200" b="1" u="none" strike="noStrike" dirty="0" smtClean="0">
                          <a:effectLst/>
                        </a:rPr>
                        <a:t>Certificates</a:t>
                      </a:r>
                      <a:r>
                        <a:rPr lang="en-US" sz="1200" b="1" u="none" strike="noStrike" dirty="0">
                          <a:effectLst/>
                        </a:rPr>
                        <a:t/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 Issued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Total no of Candidates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</a:tr>
              <a:tr h="268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ADCA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ADVANCE DIPLOMA IN COMPUTER APPLICATION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</a:tr>
              <a:tr h="268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DCTTC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DIPLOMA IN COMPUTER TEACHERS TRAINING COURSE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</a:tr>
              <a:tr h="268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DICA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DIPLOMA IN COMPUTER APPLICATION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</a:tr>
              <a:tr h="268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DICFA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DIPLOMA IN COMPUTER FINANCIAL ACCOUNTING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</a:tr>
              <a:tr h="268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OFFICE MANAGEMENT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</a:tr>
              <a:tr h="268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TALLY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TALLY ERP-9 LEVEL-1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</a:tr>
              <a:tr h="296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DTP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DTP-DESKTOP PUBLISHING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</a:tr>
              <a:tr h="186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MS OFFICE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</a:tr>
              <a:tr h="268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DLC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DIGITAL LITERACY COURSE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</a:tr>
              <a:tr h="268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DIWD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DIPLOMA IN ADVANCED WEB DESIGNING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</a:tr>
              <a:tr h="268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Prog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BASIC PROGRAMMING USING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</a:tr>
              <a:tr h="268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++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C++ PROGRAMMING ( PC++)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</a:tr>
              <a:tr h="268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JAVA/J2EE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JAVA/J2EE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</a:tr>
              <a:tr h="268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BWD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BASIC WEB DESIGNING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</a:tr>
              <a:tr h="268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CLC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COMPUTER LITERACY COURSE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</a:tr>
              <a:tr h="268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COMPUTER HARDWARE &amp; NETWORKING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</a:tr>
              <a:tr h="268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DATA ENTRY OPERATOR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</a:tr>
              <a:tr h="268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DIAP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DIPLOMA IN ADVANCED PROGRAMMIING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</a:tr>
              <a:tr h="567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Excise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Dept. 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(Corporate Training)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OFFICE MANAGEMENT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</a:tr>
              <a:tr h="268714">
                <a:tc gridSpan="3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Total Candidates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776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1423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32" marR="9232" marT="923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58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" y="33337"/>
            <a:ext cx="8453438" cy="61277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Faculty Details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676400"/>
            <a:ext cx="6461760" cy="106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805188"/>
              </p:ext>
            </p:extLst>
          </p:nvPr>
        </p:nvGraphicFramePr>
        <p:xfrm>
          <a:off x="76200" y="838200"/>
          <a:ext cx="8305800" cy="586740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536383"/>
                <a:gridCol w="1902017"/>
                <a:gridCol w="990600"/>
                <a:gridCol w="1143000"/>
                <a:gridCol w="1371600"/>
                <a:gridCol w="1219200"/>
                <a:gridCol w="1143000"/>
              </a:tblGrid>
              <a:tr h="5340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Sl.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 of Faculty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Gender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Job Role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Mobile No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Qualification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Experience in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Keonics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</a:tr>
              <a:tr h="487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Arial"/>
                          <a:ea typeface="Calibri"/>
                          <a:cs typeface="Arial"/>
                        </a:rPr>
                        <a:t>Mahantesh</a:t>
                      </a: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/>
                          <a:ea typeface="Calibri"/>
                          <a:cs typeface="Arial"/>
                        </a:rPr>
                        <a:t>Bannimarad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Male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Faculty Head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Arial"/>
                          <a:ea typeface="Calibri"/>
                          <a:cs typeface="Arial"/>
                        </a:rPr>
                        <a:t>8095481266</a:t>
                      </a:r>
                      <a:endParaRPr lang="en-US" sz="12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effectLst/>
                          <a:latin typeface="Arial"/>
                          <a:ea typeface="Calibri"/>
                          <a:cs typeface="Arial"/>
                        </a:rPr>
                        <a:t>M.Sc</a:t>
                      </a:r>
                      <a:r>
                        <a:rPr lang="en-US" sz="1200" dirty="0" smtClean="0">
                          <a:effectLst/>
                          <a:latin typeface="Arial"/>
                          <a:ea typeface="Calibri"/>
                          <a:cs typeface="Arial"/>
                        </a:rPr>
                        <a:t>-IT, PGDCA</a:t>
                      </a:r>
                      <a:endParaRPr lang="en-US" sz="12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 years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7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Veena</a:t>
                      </a:r>
                      <a:r>
                        <a:rPr lang="en-US" sz="1200" dirty="0">
                          <a:effectLst/>
                        </a:rPr>
                        <a:t> H. </a:t>
                      </a:r>
                      <a:r>
                        <a:rPr lang="en-US" sz="1200" dirty="0" err="1">
                          <a:effectLst/>
                        </a:rPr>
                        <a:t>Alur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Sr. Faculty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9740095808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B.Com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14 </a:t>
                      </a:r>
                      <a:r>
                        <a:rPr lang="en-US" sz="1200" dirty="0">
                          <a:effectLst/>
                        </a:rPr>
                        <a:t>Years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</a:tr>
              <a:tr h="5340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Rashmi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Vernekar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Female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Sr. Faculty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8792919862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M.Com</a:t>
                      </a:r>
                      <a:r>
                        <a:rPr lang="en-US" sz="1200" dirty="0">
                          <a:effectLst/>
                        </a:rPr>
                        <a:t>, PGDCA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12  </a:t>
                      </a:r>
                      <a:r>
                        <a:rPr lang="en-US" sz="1200" dirty="0">
                          <a:effectLst/>
                        </a:rPr>
                        <a:t>Years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</a:tr>
              <a:tr h="538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Deepashri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Teggihalli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Sr. Faculty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9844454884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Diploma-CS,</a:t>
                      </a:r>
                      <a:endParaRPr lang="en-US" sz="14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BCA, MCA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 Years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</a:tr>
              <a:tr h="487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Thulasi</a:t>
                      </a:r>
                      <a:r>
                        <a:rPr lang="en-US" sz="1200" dirty="0">
                          <a:effectLst/>
                        </a:rPr>
                        <a:t> C. </a:t>
                      </a:r>
                      <a:r>
                        <a:rPr lang="en-US" sz="1200" dirty="0" err="1">
                          <a:effectLst/>
                        </a:rPr>
                        <a:t>Alagawadi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Female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Jr. Faculty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7411252957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D.Ed, BA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 Years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</a:tr>
              <a:tr h="5340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Sonali</a:t>
                      </a:r>
                      <a:r>
                        <a:rPr lang="en-US" sz="1200" dirty="0">
                          <a:effectLst/>
                        </a:rPr>
                        <a:t> S. </a:t>
                      </a:r>
                      <a:r>
                        <a:rPr lang="en-US" sz="1200" dirty="0" err="1">
                          <a:effectLst/>
                        </a:rPr>
                        <a:t>Raikar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Female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Jr. Faculty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9902266947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B.Com, M.Com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  Years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</a:tr>
              <a:tr h="801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Soumya</a:t>
                      </a:r>
                      <a:r>
                        <a:rPr lang="en-US" sz="1200" dirty="0">
                          <a:effectLst/>
                        </a:rPr>
                        <a:t> S. </a:t>
                      </a:r>
                      <a:r>
                        <a:rPr lang="en-US" sz="1200" dirty="0" err="1">
                          <a:effectLst/>
                        </a:rPr>
                        <a:t>Angadi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Jr. Faculty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9353966593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BFT (Bachelor of Fashion </a:t>
                      </a:r>
                      <a:r>
                        <a:rPr lang="en-US" sz="1200" dirty="0" err="1">
                          <a:effectLst/>
                        </a:rPr>
                        <a:t>Technolog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 Year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</a:tr>
              <a:tr h="487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2743200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Soumya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Gadagin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Trainee Faculty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8792298985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B.Com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Fresher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</a:tr>
              <a:tr h="487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Vijay </a:t>
                      </a:r>
                      <a:r>
                        <a:rPr lang="en-US" sz="1200" dirty="0" err="1">
                          <a:effectLst/>
                        </a:rPr>
                        <a:t>Tallolli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Guest Faculty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9731251461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M.Sc</a:t>
                      </a:r>
                      <a:r>
                        <a:rPr lang="en-US" sz="1200" dirty="0" smtClean="0">
                          <a:effectLst/>
                        </a:rPr>
                        <a:t>, CS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3  </a:t>
                      </a:r>
                      <a:r>
                        <a:rPr lang="en-US" sz="1200" dirty="0">
                          <a:effectLst/>
                        </a:rPr>
                        <a:t>Years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</a:tr>
              <a:tr h="487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Vijay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</a:rPr>
                        <a:t>Pattar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Guest Faculty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9886606830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effectLst/>
                        </a:rPr>
                        <a:t>M.Sc,CS</a:t>
                      </a:r>
                      <a:endParaRPr lang="en-US" sz="16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 smtClean="0">
                          <a:effectLst/>
                        </a:rPr>
                        <a:t>3 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Years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187" marR="4118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94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077200" cy="715962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INFRASTRUCTURE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001000" cy="51054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571500" indent="-457200">
              <a:buFont typeface="+mj-lt"/>
              <a:buAutoNum type="arabicParenR"/>
            </a:pPr>
            <a:r>
              <a:rPr lang="en-US" sz="2800" dirty="0" smtClean="0"/>
              <a:t>Training Centre Space – 2600 Square feet.</a:t>
            </a:r>
          </a:p>
          <a:p>
            <a:pPr marL="571500" indent="-457200">
              <a:buFont typeface="+mj-lt"/>
              <a:buAutoNum type="arabicParenR"/>
            </a:pPr>
            <a:r>
              <a:rPr lang="en-US" sz="2800" dirty="0"/>
              <a:t>Number of Computers – 56.</a:t>
            </a:r>
          </a:p>
          <a:p>
            <a:pPr marL="571500" indent="-457200">
              <a:buFont typeface="+mj-lt"/>
              <a:buAutoNum type="arabicParenR"/>
            </a:pPr>
            <a:r>
              <a:rPr lang="en-US" sz="2800" dirty="0"/>
              <a:t>5 </a:t>
            </a:r>
            <a:r>
              <a:rPr lang="en-US" sz="2800" dirty="0" smtClean="0"/>
              <a:t>KVA </a:t>
            </a:r>
            <a:r>
              <a:rPr lang="en-US" sz="2800" dirty="0"/>
              <a:t>– UPS – </a:t>
            </a:r>
            <a:r>
              <a:rPr lang="en-US" sz="2800" dirty="0" smtClean="0"/>
              <a:t>2 Nos.</a:t>
            </a:r>
            <a:endParaRPr lang="en-US" sz="2800" dirty="0"/>
          </a:p>
          <a:p>
            <a:pPr marL="571500" indent="-457200">
              <a:buFont typeface="+mj-lt"/>
              <a:buAutoNum type="arabicParenR"/>
            </a:pPr>
            <a:r>
              <a:rPr lang="en-US" sz="2800" dirty="0" smtClean="0"/>
              <a:t>Printers</a:t>
            </a:r>
            <a:r>
              <a:rPr lang="en-US" sz="2800" dirty="0"/>
              <a:t> </a:t>
            </a:r>
            <a:r>
              <a:rPr lang="en-US" sz="2800" dirty="0" smtClean="0"/>
              <a:t>– 3 Nos.</a:t>
            </a:r>
          </a:p>
          <a:p>
            <a:pPr marL="571500" indent="-457200">
              <a:buFont typeface="+mj-lt"/>
              <a:buAutoNum type="arabicParenR"/>
            </a:pPr>
            <a:r>
              <a:rPr lang="en-US" sz="2800" dirty="0" smtClean="0"/>
              <a:t>Adhar Enabled Bio Metric Machine – 1 Nos.</a:t>
            </a:r>
          </a:p>
          <a:p>
            <a:pPr marL="571500" indent="-457200">
              <a:buFont typeface="+mj-lt"/>
              <a:buAutoNum type="arabicParenR"/>
            </a:pPr>
            <a:r>
              <a:rPr lang="en-US" sz="2800" dirty="0" smtClean="0"/>
              <a:t>40” Smart TVs (Used for Demo Purpose) – 3 Nos.</a:t>
            </a:r>
          </a:p>
          <a:p>
            <a:pPr marL="571500" indent="-457200">
              <a:buFont typeface="+mj-lt"/>
              <a:buAutoNum type="arabicParenR"/>
            </a:pPr>
            <a:r>
              <a:rPr lang="en-US" sz="2800" dirty="0" smtClean="0"/>
              <a:t>FTTH – Broadband Internet Facility.</a:t>
            </a:r>
          </a:p>
          <a:p>
            <a:pPr marL="571500" indent="-457200">
              <a:buFont typeface="+mj-lt"/>
              <a:buAutoNum type="arabicParenR"/>
            </a:pPr>
            <a:r>
              <a:rPr lang="en-US" sz="2800" dirty="0" smtClean="0"/>
              <a:t>CCTV Cameras – 5 Nos.</a:t>
            </a:r>
          </a:p>
          <a:p>
            <a:pPr marL="571500" indent="-457200">
              <a:buFont typeface="+mj-lt"/>
              <a:buAutoNum type="arabicParenR"/>
            </a:pPr>
            <a:r>
              <a:rPr lang="en-US" sz="2800" dirty="0" smtClean="0"/>
              <a:t>Demo </a:t>
            </a:r>
            <a:r>
              <a:rPr lang="en-US" sz="2800" dirty="0"/>
              <a:t>Theory</a:t>
            </a:r>
            <a:r>
              <a:rPr lang="en-US" sz="2800" dirty="0" smtClean="0"/>
              <a:t> Classes – 3 Nos.</a:t>
            </a:r>
          </a:p>
          <a:p>
            <a:pPr marL="571500" indent="-457200">
              <a:buFont typeface="+mj-lt"/>
              <a:buAutoNum type="arabicParenR"/>
            </a:pPr>
            <a:r>
              <a:rPr lang="en-US" sz="2800" dirty="0" smtClean="0"/>
              <a:t> Computer Lab – 3 Nos.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745203"/>
              </p:ext>
            </p:extLst>
          </p:nvPr>
        </p:nvGraphicFramePr>
        <p:xfrm>
          <a:off x="152401" y="3"/>
          <a:ext cx="8229599" cy="6705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7151"/>
                <a:gridCol w="1138532"/>
                <a:gridCol w="1056029"/>
                <a:gridCol w="1126155"/>
                <a:gridCol w="1006528"/>
                <a:gridCol w="940525"/>
                <a:gridCol w="928151"/>
                <a:gridCol w="1006528"/>
              </a:tblGrid>
              <a:tr h="22434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KEONICS TRAINING CENTRE- HUBLI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882" marR="5882" marT="588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6718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Income &amp; Expenditure for the year 2019-20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882" marR="5882" marT="588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18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      Income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882" marR="5882" marT="588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            Expenditure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882" marR="5882" marT="588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882" marR="5882" marT="5882" marB="0" anchor="b"/>
                </a:tc>
              </a:tr>
              <a:tr h="1072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Paid candidates fees Collection in `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Rupee Foradian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KEONICS staff Salary in  `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Rupee Foradian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Petty Cash, Wi Fi  Telephone and other claiming Expenses in `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Rupee Foradian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Office Assistant salary Bill in  `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Rupee Foradian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Faculty Charges in `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Rupee Foradian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Total expenses in `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Rupee Foradian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    Profit =    A-B in  `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Rupee Foradian"/>
                      </a:endParaRPr>
                    </a:p>
                  </a:txBody>
                  <a:tcPr marL="5882" marR="5882" marT="5882" marB="0" anchor="ctr"/>
                </a:tc>
              </a:tr>
              <a:tr h="3605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Apr-19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313970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90003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8104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6500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116533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221140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92830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882" marR="5882" marT="5882" marB="0" anchor="ctr"/>
                </a:tc>
              </a:tr>
              <a:tr h="3605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May-19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315983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95265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7999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6500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100682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210446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105537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882" marR="5882" marT="5882" marB="0" anchor="ctr"/>
                </a:tc>
              </a:tr>
              <a:tr h="3605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Jun-19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472093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95295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9684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6500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108495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219974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252119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882" marR="5882" marT="5882" marB="0" anchor="ctr"/>
                </a:tc>
              </a:tr>
              <a:tr h="3605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Jul-19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665335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90003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7998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6500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130982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235483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429852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882" marR="5882" marT="5882" marB="0" anchor="ctr"/>
                </a:tc>
              </a:tr>
              <a:tr h="3605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Aug-19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383550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92493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7419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6500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134891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241303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142247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882" marR="5882" marT="5882" marB="0" anchor="ctr"/>
                </a:tc>
              </a:tr>
              <a:tr h="3605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Sep-19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477242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92493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7649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6500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111742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218384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258858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882" marR="5882" marT="5882" marB="0" anchor="ctr"/>
                </a:tc>
              </a:tr>
              <a:tr h="3605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Oct-19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327996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92493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8000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6500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119533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226526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101470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882" marR="5882" marT="5882" marB="0" anchor="ctr"/>
                </a:tc>
              </a:tr>
              <a:tr h="3605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Nov-19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376354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92493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8012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6500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114680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882" marR="5882" marT="5882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215112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161242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882" marR="5882" marT="5882" marB="0" anchor="ctr"/>
                </a:tc>
              </a:tr>
              <a:tr h="3605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Dec-19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983141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82044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5165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3250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119180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209639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743206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882" marR="5882" marT="5882" marB="0" anchor="ctr"/>
                </a:tc>
              </a:tr>
              <a:tr h="3605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Jan-20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1044865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82044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7981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90025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954840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882" marR="5882" marT="5882" marB="0" anchor="ctr"/>
                </a:tc>
              </a:tr>
              <a:tr h="3605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Feb-20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324903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82044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7713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89757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235146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882" marR="5882" marT="5882" marB="0" anchor="ctr"/>
                </a:tc>
              </a:tr>
              <a:tr h="3605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Mar-20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237200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83244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6581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125330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215155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22045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882" marR="5882" marT="5882" marB="0" anchor="ctr"/>
                </a:tc>
              </a:tr>
              <a:tr h="2433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5922632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1069914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92305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55250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>
                          <a:effectLst/>
                        </a:rPr>
                        <a:t>1182048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2392944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3499392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882" marR="5882" marT="5882" marB="0" anchor="ctr"/>
                </a:tc>
              </a:tr>
              <a:tr h="333499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Asst.Manager</a:t>
                      </a:r>
                      <a:r>
                        <a:rPr lang="en-US" sz="1050" u="none" strike="noStrike" dirty="0">
                          <a:effectLst/>
                        </a:rPr>
                        <a:t>-Tech          </a:t>
                      </a:r>
                      <a:r>
                        <a:rPr lang="en-US" sz="1050" u="none" strike="noStrike" dirty="0" smtClean="0">
                          <a:effectLst/>
                        </a:rPr>
                        <a:t>KTC-</a:t>
                      </a:r>
                      <a:r>
                        <a:rPr lang="en-US" sz="1050" u="none" strike="noStrike" dirty="0" err="1" smtClean="0">
                          <a:effectLst/>
                        </a:rPr>
                        <a:t>Hubli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82" marR="5882" marT="588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8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814197"/>
              </p:ext>
            </p:extLst>
          </p:nvPr>
        </p:nvGraphicFramePr>
        <p:xfrm>
          <a:off x="152397" y="76200"/>
          <a:ext cx="8229603" cy="6658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2667"/>
                <a:gridCol w="1199964"/>
                <a:gridCol w="1217873"/>
                <a:gridCol w="1343244"/>
                <a:gridCol w="913405"/>
                <a:gridCol w="953703"/>
                <a:gridCol w="985044"/>
                <a:gridCol w="953703"/>
              </a:tblGrid>
              <a:tr h="22860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effectLst/>
                        </a:rPr>
                        <a:t>KEONICS TRAINING CENTRE- HUBLI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Income &amp; Expenditure for the year 2018-19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764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      Income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            Expenditure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048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Month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Paid candidates fees in `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Rupee Foradi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KEONICS staff Salary in  `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Rupee Foradi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Petty Cash, Telephone and other claiming Expenses in `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Rupee Foradi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Office Assistant salary Bill in  `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Rupee Foradi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Faculty Charges in `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Rupee Foradi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Total expenses in `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Rupee Foradi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   Profit =    A-B in  `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Rupee Foradian"/>
                      </a:endParaRPr>
                    </a:p>
                  </a:txBody>
                  <a:tcPr marL="9525" marR="9525" marT="9525" marB="0" anchor="ctr"/>
                </a:tc>
              </a:tr>
              <a:tr h="3176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288461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87600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11904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104557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210561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77900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/>
                </a:tc>
              </a:tr>
              <a:tr h="3176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417486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88100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15730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111057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221387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196099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/>
                </a:tc>
              </a:tr>
              <a:tr h="3176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June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382176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89346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15457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113107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224410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157766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/>
                </a:tc>
              </a:tr>
              <a:tr h="3176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July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514316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96997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9761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130173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243431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270885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/>
                </a:tc>
              </a:tr>
              <a:tr h="3176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513887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92162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9618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148765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158383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355504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/>
                </a:tc>
              </a:tr>
              <a:tr h="3176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471344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91542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10993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155404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264439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206905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/>
                </a:tc>
              </a:tr>
              <a:tr h="3176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323317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92999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12301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146235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258035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65282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/>
                </a:tc>
              </a:tr>
              <a:tr h="3335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228860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96827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11284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121505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236116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-7256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/>
                </a:tc>
              </a:tr>
              <a:tr h="3176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676144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67999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110759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195333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480811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/>
                </a:tc>
              </a:tr>
              <a:tr h="3176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548328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64670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132435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215105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333223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/>
                </a:tc>
              </a:tr>
              <a:tr h="3176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483018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60235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155237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232472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250546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/>
                </a:tc>
              </a:tr>
              <a:tr h="3176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474252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71999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7881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122918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209298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264954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/>
                </a:tc>
              </a:tr>
              <a:tr h="3176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5321589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1000476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137004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78000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1552152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2668970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2652619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7649">
                <a:tc gridSpan="6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Asst.Manager</a:t>
                      </a:r>
                      <a:r>
                        <a:rPr lang="en-US" sz="1100" u="none" strike="noStrike" dirty="0">
                          <a:effectLst/>
                        </a:rPr>
                        <a:t>-Tech  </a:t>
                      </a:r>
                      <a:r>
                        <a:rPr lang="en-US" sz="1100" u="none" strike="noStrike" dirty="0" smtClean="0">
                          <a:effectLst/>
                        </a:rPr>
                        <a:t>  </a:t>
                      </a:r>
                      <a:r>
                        <a:rPr lang="en-US" sz="1100" u="none" strike="noStrike" dirty="0">
                          <a:effectLst/>
                        </a:rPr>
                        <a:t>KTC-</a:t>
                      </a:r>
                      <a:r>
                        <a:rPr lang="en-US" sz="1100" u="none" strike="noStrike" dirty="0" err="1">
                          <a:effectLst/>
                        </a:rPr>
                        <a:t>Hubli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764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1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Marketing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Insertion of Pamphlets in news papers every month</a:t>
            </a:r>
            <a:endParaRPr lang="en-US" dirty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Distribution of Pamphlets  at exam </a:t>
            </a:r>
            <a:r>
              <a:rPr lang="en-US" dirty="0" err="1" smtClean="0"/>
              <a:t>centres</a:t>
            </a:r>
            <a:r>
              <a:rPr lang="en-US" dirty="0" smtClean="0"/>
              <a:t> on last day of SSLC &amp; PUC Exams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Occasionally Conducted Seminars in some colleges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Visited near by villages  and pasted wall posters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2 days free work shop regarding  importance of computer         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5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" r="1461" b="1604"/>
          <a:stretch/>
        </p:blipFill>
        <p:spPr>
          <a:xfrm>
            <a:off x="0" y="663393"/>
            <a:ext cx="8458200" cy="619460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154029"/>
            <a:ext cx="7924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7030A0"/>
                </a:solidFill>
              </a:rPr>
              <a:t> Pamphlet Containing Course Details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0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7620000" cy="11430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spc="0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8800" b="1" spc="0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8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218</TotalTime>
  <Words>826</Words>
  <Application>Microsoft Office PowerPoint</Application>
  <PresentationFormat>On-screen Show (4:3)</PresentationFormat>
  <Paragraphs>473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Theme</vt:lpstr>
      <vt:lpstr>KEONICS Computer Training Centre ( A Govt. of Karnataka Enterprise) IT Park – Hubballi</vt:lpstr>
      <vt:lpstr>PowerPoint Presentation</vt:lpstr>
      <vt:lpstr>Faculty Details</vt:lpstr>
      <vt:lpstr>INFRASTRUCTURE</vt:lpstr>
      <vt:lpstr>PowerPoint Presentation</vt:lpstr>
      <vt:lpstr>PowerPoint Presentation</vt:lpstr>
      <vt:lpstr>Marketing Details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Details</dc:title>
  <dc:creator>student</dc:creator>
  <cp:lastModifiedBy>student</cp:lastModifiedBy>
  <cp:revision>21</cp:revision>
  <dcterms:created xsi:type="dcterms:W3CDTF">2020-09-01T05:19:03Z</dcterms:created>
  <dcterms:modified xsi:type="dcterms:W3CDTF">2020-09-01T09:49:48Z</dcterms:modified>
</cp:coreProperties>
</file>