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3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shika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24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1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6F995-93FF-4A9F-AC00-047E8EA85116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81150-00B3-477C-B78B-BFBBCB2610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81150-00B3-477C-B78B-BFBBCB2610C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81150-00B3-477C-B78B-BFBBCB2610C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81150-00B3-477C-B78B-BFBBCB2610C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81150-00B3-477C-B78B-BFBBCB2610C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0">
              <a:srgbClr val="000000"/>
            </a:gs>
            <a:gs pos="0">
              <a:srgbClr val="00B0F0">
                <a:alpha val="56000"/>
              </a:srgbClr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scene3d>
            <a:camera prst="isometricOffAxis2Right"/>
            <a:lightRig rig="threePt" dir="t"/>
          </a:scene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MS </a:t>
            </a:r>
            <a:r>
              <a:rPr lang="en-US" sz="66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powerpoint</a:t>
            </a:r>
            <a:endParaRPr lang="en-US" sz="6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pPr>
              <a:buFont typeface="Webdings" pitchFamily="18" charset="2"/>
              <a:buChar char="V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Transition Sound</a:t>
            </a:r>
            <a:r>
              <a:rPr lang="en-US" dirty="0" smtClean="0"/>
              <a:t>” and “</a:t>
            </a:r>
            <a:r>
              <a:rPr lang="en-US" dirty="0" smtClean="0">
                <a:solidFill>
                  <a:srgbClr val="FFFF00"/>
                </a:solidFill>
              </a:rPr>
              <a:t>Transition Speed</a:t>
            </a:r>
            <a:r>
              <a:rPr lang="en-US" dirty="0" smtClean="0"/>
              <a:t>” can be set here.</a:t>
            </a:r>
          </a:p>
          <a:p>
            <a:pPr>
              <a:buFont typeface="Webdings" pitchFamily="18" charset="2"/>
              <a:buChar char="V"/>
            </a:pPr>
            <a:r>
              <a:rPr lang="en-US" dirty="0" smtClean="0"/>
              <a:t>Slide show can be made “</a:t>
            </a:r>
            <a:r>
              <a:rPr lang="en-US" dirty="0" smtClean="0">
                <a:solidFill>
                  <a:srgbClr val="FFFF00"/>
                </a:solidFill>
              </a:rPr>
              <a:t>automatic</a:t>
            </a:r>
            <a:r>
              <a:rPr lang="en-US" dirty="0" smtClean="0"/>
              <a:t>” or on “</a:t>
            </a:r>
            <a:r>
              <a:rPr lang="en-US" dirty="0" smtClean="0">
                <a:solidFill>
                  <a:srgbClr val="FFFF00"/>
                </a:solidFill>
              </a:rPr>
              <a:t>mouse click</a:t>
            </a:r>
            <a:r>
              <a:rPr lang="en-US" dirty="0" smtClean="0"/>
              <a:t>”.</a:t>
            </a:r>
          </a:p>
          <a:p>
            <a:pPr>
              <a:buFont typeface="Webdings" pitchFamily="18" charset="2"/>
              <a:buChar char="V"/>
            </a:pPr>
            <a:r>
              <a:rPr lang="en-US" dirty="0" smtClean="0"/>
              <a:t>Any desired time limit can be set if automatic option is chosen.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Font typeface="Webdings" pitchFamily="18" charset="2"/>
              <a:buChar char=""/>
            </a:pPr>
            <a:r>
              <a:rPr lang="en-US" dirty="0" smtClean="0"/>
              <a:t>To view a presentation from beginning, "</a:t>
            </a:r>
            <a:r>
              <a:rPr lang="en-US" dirty="0" smtClean="0">
                <a:solidFill>
                  <a:srgbClr val="FFFF0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beginning</a:t>
            </a:r>
            <a:r>
              <a:rPr lang="en-US" dirty="0" smtClean="0"/>
              <a:t>” option is selected.</a:t>
            </a:r>
          </a:p>
          <a:p>
            <a:pPr>
              <a:buFont typeface="Webdings" pitchFamily="18" charset="2"/>
              <a:buChar char=""/>
            </a:pPr>
            <a:r>
              <a:rPr lang="en-US" dirty="0" smtClean="0"/>
              <a:t>To view a presentation from between, select the slide from which we want to view the presentation and click on “</a:t>
            </a:r>
            <a:r>
              <a:rPr lang="en-US" dirty="0" smtClean="0">
                <a:solidFill>
                  <a:srgbClr val="FFFF00"/>
                </a:solidFill>
              </a:rPr>
              <a:t>From current slide</a:t>
            </a:r>
            <a:r>
              <a:rPr lang="en-US" dirty="0" smtClean="0"/>
              <a:t>”.</a:t>
            </a:r>
          </a:p>
          <a:p>
            <a:pPr>
              <a:buFont typeface="Webdings" pitchFamily="18" charset="2"/>
              <a:buChar char=""/>
            </a:pPr>
            <a:r>
              <a:rPr lang="en-US" dirty="0" smtClean="0"/>
              <a:t>Any required resolution can be chosen from the “</a:t>
            </a:r>
            <a:r>
              <a:rPr lang="en-US" dirty="0" smtClean="0">
                <a:solidFill>
                  <a:srgbClr val="FFFF00"/>
                </a:solidFill>
              </a:rPr>
              <a:t>Resolution</a:t>
            </a:r>
            <a:r>
              <a:rPr lang="en-US" dirty="0" smtClean="0"/>
              <a:t>” option.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SILDE SHOW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Font typeface="Webdings" pitchFamily="18" charset="2"/>
              <a:buChar char="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Spelling</a:t>
            </a:r>
            <a:r>
              <a:rPr lang="en-US" dirty="0" smtClean="0"/>
              <a:t>” option is present here.</a:t>
            </a:r>
          </a:p>
          <a:p>
            <a:pPr>
              <a:buFont typeface="Webdings" pitchFamily="18" charset="2"/>
              <a:buChar char=""/>
            </a:pPr>
            <a:r>
              <a:rPr lang="en-US" dirty="0" smtClean="0"/>
              <a:t>Any comment can be set up through “</a:t>
            </a:r>
            <a:r>
              <a:rPr lang="en-US" dirty="0" smtClean="0">
                <a:solidFill>
                  <a:srgbClr val="FFFF00"/>
                </a:solidFill>
              </a:rPr>
              <a:t>New comment</a:t>
            </a:r>
            <a:r>
              <a:rPr lang="en-US" dirty="0" smtClean="0"/>
              <a:t>” option.</a:t>
            </a:r>
          </a:p>
          <a:p>
            <a:pPr>
              <a:buFont typeface="Webdings" pitchFamily="18" charset="2"/>
              <a:buChar char=""/>
            </a:pPr>
            <a:endParaRPr lang="en-US" dirty="0" smtClean="0"/>
          </a:p>
          <a:p>
            <a:pPr>
              <a:buFont typeface="Webdings" pitchFamily="18" charset="2"/>
              <a:buChar char=""/>
            </a:pPr>
            <a:endParaRPr lang="en-US" dirty="0" smtClean="0"/>
          </a:p>
          <a:p>
            <a:pPr>
              <a:buFont typeface="Webdings" pitchFamily="18" charset="2"/>
              <a:buChar char="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Presentation views</a:t>
            </a:r>
            <a:r>
              <a:rPr lang="en-US" dirty="0" smtClean="0"/>
              <a:t>” is used to view our entire slides as required.</a:t>
            </a:r>
          </a:p>
          <a:p>
            <a:pPr>
              <a:buFont typeface="Webdings" pitchFamily="18" charset="2"/>
              <a:buChar char="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Ruler</a:t>
            </a:r>
            <a:r>
              <a:rPr lang="en-US" dirty="0" smtClean="0"/>
              <a:t>”&amp; “</a:t>
            </a:r>
            <a:r>
              <a:rPr lang="en-US" dirty="0" smtClean="0">
                <a:solidFill>
                  <a:srgbClr val="FFFF00"/>
                </a:solidFill>
              </a:rPr>
              <a:t>Gridlines</a:t>
            </a:r>
            <a:r>
              <a:rPr lang="en-US" dirty="0" smtClean="0"/>
              <a:t>” option can be altered.</a:t>
            </a:r>
          </a:p>
          <a:p>
            <a:pPr>
              <a:buFont typeface="Webdings" pitchFamily="18" charset="2"/>
              <a:buChar char=""/>
            </a:pPr>
            <a:endParaRPr lang="en-US" dirty="0" smtClean="0"/>
          </a:p>
          <a:p>
            <a:pPr>
              <a:buFont typeface="Webdings" pitchFamily="18" charset="2"/>
              <a:buChar char=""/>
            </a:pPr>
            <a:endParaRPr lang="en-US" dirty="0" smtClean="0"/>
          </a:p>
          <a:p>
            <a:pPr>
              <a:buFont typeface="Webdings" pitchFamily="18" charset="2"/>
              <a:buChar char=""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REVIEW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276600"/>
            <a:ext cx="8229600" cy="11430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VIEW</a:t>
            </a:r>
            <a:endParaRPr kumimoji="0" lang="en-US" sz="4400" b="1" i="0" u="none" strike="noStrike" kern="1200" cap="none" spc="0" normalizeH="0" baseline="0" noProof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Impact" pitchFamily="34" charset="0"/>
              </a:rPr>
              <a:t>THEORY</a:t>
            </a:r>
            <a:endParaRPr lang="en-US" dirty="0">
              <a:solidFill>
                <a:srgbClr val="7030A0"/>
              </a:solidFill>
              <a:latin typeface="Impac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MS POWERPOINT </a:t>
            </a:r>
            <a:r>
              <a:rPr lang="en-US" dirty="0" smtClean="0"/>
              <a:t>is a very powerful application of </a:t>
            </a:r>
            <a:r>
              <a:rPr lang="en-US" b="1" dirty="0" smtClean="0"/>
              <a:t>MS OFFICE</a:t>
            </a:r>
            <a:r>
              <a:rPr lang="en-US" dirty="0" smtClean="0"/>
              <a:t> which is used to prepare presentations for office, school or any other office related work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first bar is known as “</a:t>
            </a:r>
            <a:r>
              <a:rPr lang="en-US" dirty="0" smtClean="0">
                <a:solidFill>
                  <a:srgbClr val="FFFF00"/>
                </a:solidFill>
              </a:rPr>
              <a:t>title bar</a:t>
            </a:r>
            <a:r>
              <a:rPr lang="en-US" dirty="0" smtClean="0"/>
              <a:t>”.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next is “</a:t>
            </a:r>
            <a:r>
              <a:rPr lang="en-US" dirty="0" smtClean="0">
                <a:solidFill>
                  <a:srgbClr val="FFFF00"/>
                </a:solidFill>
              </a:rPr>
              <a:t>menu bar</a:t>
            </a:r>
            <a:r>
              <a:rPr lang="en-US" dirty="0" smtClean="0"/>
              <a:t>”.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After menu bar comes “</a:t>
            </a:r>
            <a:r>
              <a:rPr lang="en-US" dirty="0" smtClean="0">
                <a:solidFill>
                  <a:srgbClr val="FFFF00"/>
                </a:solidFill>
              </a:rPr>
              <a:t>format bar</a:t>
            </a:r>
            <a:r>
              <a:rPr lang="en-US" dirty="0" smtClean="0"/>
              <a:t>”.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Office button</a:t>
            </a:r>
            <a:r>
              <a:rPr lang="en-US" dirty="0" smtClean="0"/>
              <a:t>” is found on the top left corner.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Adjacent to it is “</a:t>
            </a:r>
            <a:r>
              <a:rPr lang="en-US" dirty="0" smtClean="0">
                <a:solidFill>
                  <a:srgbClr val="FFFF00"/>
                </a:solidFill>
              </a:rPr>
              <a:t>Tool bar</a:t>
            </a:r>
            <a:r>
              <a:rPr lang="en-US" dirty="0" smtClean="0"/>
              <a:t>”.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OFFICE BUTTON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following options are present here: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New[Ctrl+N]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Open[</a:t>
            </a:r>
            <a:r>
              <a:rPr lang="en-US" dirty="0" err="1" smtClean="0"/>
              <a:t>Ctrl+O</a:t>
            </a:r>
            <a:r>
              <a:rPr lang="en-US" dirty="0" smtClean="0"/>
              <a:t>]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Save[</a:t>
            </a:r>
            <a:r>
              <a:rPr lang="en-US" dirty="0" err="1" smtClean="0"/>
              <a:t>Ctrl+S</a:t>
            </a:r>
            <a:r>
              <a:rPr lang="en-US" dirty="0" smtClean="0"/>
              <a:t>]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Save as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Print[</a:t>
            </a:r>
            <a:r>
              <a:rPr lang="en-US" dirty="0" err="1" smtClean="0"/>
              <a:t>Ctrl+P</a:t>
            </a:r>
            <a:r>
              <a:rPr lang="en-US" dirty="0" smtClean="0"/>
              <a:t>]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 Send</a:t>
            </a:r>
          </a:p>
          <a:p>
            <a:pPr>
              <a:buNone/>
            </a:pPr>
            <a:endParaRPr lang="en-US" dirty="0" smtClean="0"/>
          </a:p>
          <a:p>
            <a:pPr>
              <a:buFont typeface="Webdings" pitchFamily="18" charset="2"/>
              <a:buChar char=""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/>
          <a:lstStyle/>
          <a:p>
            <a:r>
              <a:rPr lang="en-US" dirty="0" smtClean="0"/>
              <a:t>Menu bar consists of the following options: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Home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Insert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Design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Animations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Slide show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Review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View</a:t>
            </a:r>
          </a:p>
          <a:p>
            <a:r>
              <a:rPr lang="en-US" dirty="0" smtClean="0"/>
              <a:t>We shall study all options one by one.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chemeClr val="tx1">
              <a:lumMod val="85000"/>
              <a:lumOff val="15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HOME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ebdings" pitchFamily="18" charset="2"/>
              <a:buChar char=""/>
            </a:pPr>
            <a:r>
              <a:rPr lang="en-US" dirty="0" smtClean="0"/>
              <a:t>It is used to change font, font size &amp; font styles of written texts.</a:t>
            </a:r>
          </a:p>
          <a:p>
            <a:pPr>
              <a:buFont typeface="Webdings" pitchFamily="18" charset="2"/>
              <a:buChar char=""/>
            </a:pPr>
            <a:r>
              <a:rPr lang="en-US" dirty="0" smtClean="0"/>
              <a:t>Bold , italic ,Underline are the few options that are present here.“</a:t>
            </a:r>
            <a:r>
              <a:rPr lang="en-US" dirty="0" smtClean="0">
                <a:solidFill>
                  <a:srgbClr val="FFFF00"/>
                </a:solidFill>
              </a:rPr>
              <a:t>Font color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used to change color of texts, whereas “</a:t>
            </a:r>
            <a:r>
              <a:rPr lang="en-US" dirty="0" smtClean="0">
                <a:solidFill>
                  <a:srgbClr val="FFFF00"/>
                </a:solidFill>
              </a:rPr>
              <a:t>text highlight color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used to give background to the text.</a:t>
            </a:r>
          </a:p>
          <a:p>
            <a:pPr>
              <a:buFont typeface="Webdings" pitchFamily="18" charset="2"/>
              <a:buChar char="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Orientation</a:t>
            </a:r>
            <a:r>
              <a:rPr lang="en-US" dirty="0" smtClean="0"/>
              <a:t>” is used to change direction of any text.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Font typeface="Webdings" pitchFamily="18" charset="2"/>
              <a:buChar char="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Bullets</a:t>
            </a:r>
            <a:r>
              <a:rPr lang="en-US" dirty="0" smtClean="0"/>
              <a:t>” are found here.They can be in the form of symbols,numerics,alphabets or roman symbols.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Three types of alignment viz..”</a:t>
            </a:r>
            <a:r>
              <a:rPr lang="en-US" dirty="0" smtClean="0">
                <a:solidFill>
                  <a:srgbClr val="FFFF00"/>
                </a:solidFill>
              </a:rPr>
              <a:t>Left,center,right</a:t>
            </a:r>
            <a:r>
              <a:rPr lang="en-US" dirty="0" smtClean="0"/>
              <a:t>”are found here.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Line spacing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used to change or adjust distance between two lines.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To find any specific word we use “</a:t>
            </a:r>
            <a:r>
              <a:rPr lang="en-US" dirty="0" smtClean="0">
                <a:solidFill>
                  <a:srgbClr val="FFFF00"/>
                </a:solidFill>
              </a:rPr>
              <a:t>Find</a:t>
            </a:r>
            <a:r>
              <a:rPr lang="en-US" dirty="0" smtClean="0"/>
              <a:t>” option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To “</a:t>
            </a:r>
            <a:r>
              <a:rPr lang="en-US" dirty="0" smtClean="0">
                <a:solidFill>
                  <a:srgbClr val="FFFF00"/>
                </a:solidFill>
              </a:rPr>
              <a:t>Replace</a:t>
            </a:r>
            <a:r>
              <a:rPr lang="en-US" dirty="0" smtClean="0"/>
              <a:t>” one word by another we use Replace option.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INSERT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Picture, Clip art &amp; shapes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option is present here.</a:t>
            </a:r>
          </a:p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Hyperlink</a:t>
            </a:r>
            <a:r>
              <a:rPr lang="en-US" dirty="0" smtClean="0"/>
              <a:t>” is used to link one document to another.</a:t>
            </a:r>
          </a:p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Header &amp; footer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options are used to give heading at top and bottom of page respectively.</a:t>
            </a:r>
          </a:p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Word art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consists of large number of text styles. “</a:t>
            </a:r>
            <a:r>
              <a:rPr lang="en-US" dirty="0" smtClean="0">
                <a:solidFill>
                  <a:srgbClr val="FFFF00"/>
                </a:solidFill>
              </a:rPr>
              <a:t>Smart Art</a:t>
            </a:r>
            <a:r>
              <a:rPr lang="en-US" dirty="0" smtClean="0"/>
              <a:t>” &amp; “</a:t>
            </a:r>
            <a:r>
              <a:rPr lang="en-US" dirty="0" smtClean="0">
                <a:solidFill>
                  <a:srgbClr val="FFFF00"/>
                </a:solidFill>
              </a:rPr>
              <a:t>chart</a:t>
            </a:r>
            <a:r>
              <a:rPr lang="en-US" dirty="0" smtClean="0"/>
              <a:t>” options are found here.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2" pitchFamily="18" charset="2"/>
              <a:buChar char="ï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Orientation</a:t>
            </a:r>
            <a:r>
              <a:rPr lang="en-US" dirty="0" smtClean="0"/>
              <a:t>” of page can be set as portrait or landscape.</a:t>
            </a:r>
          </a:p>
          <a:p>
            <a:pPr>
              <a:buFont typeface="Wingdings 2" pitchFamily="18" charset="2"/>
              <a:buChar char="ï"/>
            </a:pPr>
            <a:r>
              <a:rPr lang="en-US" dirty="0" smtClean="0"/>
              <a:t>Variety of “</a:t>
            </a:r>
            <a:r>
              <a:rPr lang="en-US" dirty="0" smtClean="0">
                <a:solidFill>
                  <a:srgbClr val="FFFF00"/>
                </a:solidFill>
              </a:rPr>
              <a:t>Themes</a:t>
            </a:r>
            <a:r>
              <a:rPr lang="en-US" dirty="0" smtClean="0"/>
              <a:t>” are available, out of which any required theme can be selected.</a:t>
            </a:r>
          </a:p>
          <a:p>
            <a:pPr>
              <a:buFont typeface="Wingdings 2" pitchFamily="18" charset="2"/>
              <a:buChar char="ï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Background style</a:t>
            </a:r>
            <a:r>
              <a:rPr lang="en-US" dirty="0" smtClean="0"/>
              <a:t>” option is used to apply background to slides.</a:t>
            </a:r>
          </a:p>
          <a:p>
            <a:pPr>
              <a:buFont typeface="Wingdings 2" pitchFamily="18" charset="2"/>
              <a:buChar char="ï"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DESIGN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Font typeface="Webdings" pitchFamily="18" charset="2"/>
              <a:buChar char=""/>
            </a:pPr>
            <a:r>
              <a:rPr lang="en-US" dirty="0" smtClean="0"/>
              <a:t>To apply transition from one slide to another, ”</a:t>
            </a:r>
            <a:r>
              <a:rPr lang="en-US" dirty="0" smtClean="0">
                <a:solidFill>
                  <a:srgbClr val="FFFF00"/>
                </a:solidFill>
              </a:rPr>
              <a:t>Transition to slide</a:t>
            </a:r>
            <a:r>
              <a:rPr lang="en-US" dirty="0" smtClean="0"/>
              <a:t>” option is selected.</a:t>
            </a:r>
          </a:p>
          <a:p>
            <a:pPr>
              <a:buFont typeface="Webdings" pitchFamily="18" charset="2"/>
              <a:buChar char=""/>
            </a:pPr>
            <a:r>
              <a:rPr lang="en-US" dirty="0" smtClean="0"/>
              <a:t>To give transition or effects for different parts in one slide, ”</a:t>
            </a:r>
            <a:r>
              <a:rPr lang="en-US" dirty="0" smtClean="0">
                <a:solidFill>
                  <a:srgbClr val="FFFF00"/>
                </a:solidFill>
              </a:rPr>
              <a:t>Custom animation </a:t>
            </a:r>
            <a:r>
              <a:rPr lang="en-US" dirty="0" smtClean="0"/>
              <a:t>“ is selected. It has four types of effects:</a:t>
            </a:r>
          </a:p>
          <a:p>
            <a:pPr>
              <a:buFont typeface="Wingdings 3" pitchFamily="18" charset="2"/>
              <a:buChar char=""/>
            </a:pPr>
            <a:r>
              <a:rPr lang="en-US" dirty="0" smtClean="0"/>
              <a:t>  Entrance</a:t>
            </a:r>
          </a:p>
          <a:p>
            <a:pPr>
              <a:buFont typeface="Wingdings 3" pitchFamily="18" charset="2"/>
              <a:buChar char=""/>
            </a:pPr>
            <a:r>
              <a:rPr lang="en-US" dirty="0" smtClean="0"/>
              <a:t>Emphasis</a:t>
            </a:r>
          </a:p>
          <a:p>
            <a:pPr>
              <a:buFont typeface="Wingdings 3" pitchFamily="18" charset="2"/>
              <a:buChar char=""/>
            </a:pPr>
            <a:r>
              <a:rPr lang="en-US" dirty="0" smtClean="0"/>
              <a:t>Exit</a:t>
            </a:r>
          </a:p>
          <a:p>
            <a:pPr>
              <a:buFont typeface="Wingdings 3" pitchFamily="18" charset="2"/>
              <a:buChar char=""/>
            </a:pPr>
            <a:r>
              <a:rPr lang="en-US" dirty="0" smtClean="0"/>
              <a:t>Motion Paths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ANIMATIONS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570</Words>
  <Application>Microsoft Office PowerPoint</Application>
  <PresentationFormat>On-screen Show (4:3)</PresentationFormat>
  <Paragraphs>71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MS powerpoint</vt:lpstr>
      <vt:lpstr>THEORY</vt:lpstr>
      <vt:lpstr>OFFICE BUTTON</vt:lpstr>
      <vt:lpstr>PowerPoint Presentation</vt:lpstr>
      <vt:lpstr>HOME</vt:lpstr>
      <vt:lpstr>PowerPoint Presentation</vt:lpstr>
      <vt:lpstr>INSERT</vt:lpstr>
      <vt:lpstr>DESIGN</vt:lpstr>
      <vt:lpstr>ANIMATIONS</vt:lpstr>
      <vt:lpstr>PowerPoint Presentation</vt:lpstr>
      <vt:lpstr>SILDE SHOW</vt:lpstr>
      <vt:lpstr>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powerpoint</dc:title>
  <dc:creator>User2</dc:creator>
  <cp:lastModifiedBy>User2</cp:lastModifiedBy>
  <cp:revision>28</cp:revision>
  <dcterms:created xsi:type="dcterms:W3CDTF">2006-08-16T00:00:00Z</dcterms:created>
  <dcterms:modified xsi:type="dcterms:W3CDTF">2022-12-12T07:55:54Z</dcterms:modified>
</cp:coreProperties>
</file>