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259" r:id="rId3"/>
    <p:sldId id="268" r:id="rId4"/>
    <p:sldId id="270" r:id="rId5"/>
    <p:sldId id="260" r:id="rId6"/>
    <p:sldId id="262" r:id="rId7"/>
    <p:sldId id="261" r:id="rId8"/>
    <p:sldId id="303" r:id="rId9"/>
    <p:sldId id="264" r:id="rId10"/>
    <p:sldId id="313" r:id="rId11"/>
    <p:sldId id="309" r:id="rId12"/>
    <p:sldId id="314" r:id="rId13"/>
    <p:sldId id="306" r:id="rId14"/>
    <p:sldId id="315" r:id="rId15"/>
    <p:sldId id="317" r:id="rId16"/>
    <p:sldId id="307" r:id="rId17"/>
    <p:sldId id="322" r:id="rId18"/>
    <p:sldId id="318" r:id="rId19"/>
    <p:sldId id="271" r:id="rId20"/>
    <p:sldId id="299" r:id="rId21"/>
    <p:sldId id="300" r:id="rId22"/>
    <p:sldId id="273" r:id="rId23"/>
    <p:sldId id="274" r:id="rId24"/>
    <p:sldId id="275" r:id="rId25"/>
    <p:sldId id="276" r:id="rId26"/>
    <p:sldId id="277" r:id="rId27"/>
    <p:sldId id="278" r:id="rId28"/>
    <p:sldId id="30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301" r:id="rId38"/>
    <p:sldId id="321" r:id="rId39"/>
    <p:sldId id="287" r:id="rId40"/>
    <p:sldId id="319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2494-9415-46C0-8764-050D3FA3044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1DEA-E075-4871-A373-8AF3C138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1DEA-E075-4871-A373-8AF3C1387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>
                <a:alpha val="20000"/>
              </a:srgbClr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MS WORD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To insert hyperlink:</a:t>
            </a:r>
          </a:p>
          <a:p>
            <a:pPr algn="ctr">
              <a:buNone/>
            </a:pPr>
            <a:r>
              <a:rPr lang="en-US" dirty="0" smtClean="0"/>
              <a:t>Go to insert menu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Hyperlink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your required document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To open hyperlink:</a:t>
            </a:r>
          </a:p>
          <a:p>
            <a:pPr>
              <a:buNone/>
            </a:pPr>
            <a:r>
              <a:rPr lang="en-US" dirty="0" smtClean="0"/>
              <a:t>Ctrl+click on the link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PAGE LAYOUT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Margins</a:t>
            </a:r>
            <a:r>
              <a:rPr lang="en-US" dirty="0" smtClean="0"/>
              <a:t> “ can be adjusted here and 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i.e.. Either portrait or landscape can be chosen.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Size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of page is also to be adjusted here.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One, two, three or any number of columns can be created using this “ </a:t>
            </a:r>
            <a:r>
              <a:rPr lang="en-US" dirty="0" smtClean="0">
                <a:solidFill>
                  <a:srgbClr val="FFFF00"/>
                </a:solidFill>
              </a:rPr>
              <a:t>Column</a:t>
            </a:r>
            <a:r>
              <a:rPr lang="en-US" dirty="0" smtClean="0"/>
              <a:t> “ option.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Water mark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“ </a:t>
            </a:r>
            <a:r>
              <a:rPr lang="en-US" dirty="0" smtClean="0">
                <a:solidFill>
                  <a:srgbClr val="FFFF00"/>
                </a:solidFill>
              </a:rPr>
              <a:t>page color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can also be applied.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Text wrapping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“ </a:t>
            </a:r>
            <a:r>
              <a:rPr lang="en-US" dirty="0" smtClean="0">
                <a:solidFill>
                  <a:srgbClr val="FFFF00"/>
                </a:solidFill>
              </a:rPr>
              <a:t>rotation</a:t>
            </a:r>
            <a:r>
              <a:rPr lang="en-US" dirty="0" smtClean="0"/>
              <a:t> “ option is also available here.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To apply water mark: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Watermark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 watermark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Text/picture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REFERENCES</a:t>
            </a:r>
            <a:b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used to create index to any of our documents.</a:t>
            </a:r>
          </a:p>
          <a:p>
            <a:pPr>
              <a:buNone/>
            </a:pPr>
            <a:r>
              <a:rPr lang="en-US" u="sng" dirty="0" smtClean="0"/>
              <a:t>To create index:</a:t>
            </a:r>
          </a:p>
          <a:p>
            <a:pPr algn="ctr">
              <a:buNone/>
            </a:pPr>
            <a:r>
              <a:rPr lang="en-US" dirty="0" smtClean="0"/>
              <a:t>First page must be left empty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first heading of your document &amp; paste in 1</a:t>
            </a:r>
            <a:r>
              <a:rPr lang="en-US" baseline="30000" dirty="0" smtClean="0"/>
              <a:t>st</a:t>
            </a:r>
            <a:r>
              <a:rPr lang="en-US" dirty="0" smtClean="0"/>
              <a:t> page which is empty.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Select the copied heading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home &amp; choose HEADING 1 in ‘style’ option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next heading of your document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Copy it in first page  &amp; select the same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home &amp; choose HEADING 2 in ‘style’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Repeat same steps for all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reference menu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 of contents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table of contents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b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Spelling and grammar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verified here.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Any comment can be set up through “</a:t>
            </a:r>
            <a:r>
              <a:rPr lang="en-US" dirty="0" smtClean="0">
                <a:solidFill>
                  <a:srgbClr val="FFFF00"/>
                </a:solidFill>
              </a:rPr>
              <a:t>New comment</a:t>
            </a:r>
            <a:r>
              <a:rPr lang="en-US" dirty="0" smtClean="0"/>
              <a:t>” option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sz="5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Mail merge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done through this option.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MAILINGS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Zoom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Ruler</a:t>
            </a:r>
            <a:r>
              <a:rPr lang="en-US" dirty="0" smtClean="0"/>
              <a:t>” options are present here.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VIEW</a:t>
            </a:r>
            <a:endParaRPr lang="en-US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SHORTCUT KEYS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1">
              <a:buFont typeface="Wingdings 2" pitchFamily="18" charset="2"/>
              <a:buChar char=""/>
            </a:pPr>
            <a:r>
              <a:rPr lang="en-US" dirty="0" smtClean="0"/>
              <a:t>New[</a:t>
            </a:r>
            <a:r>
              <a:rPr lang="en-US" dirty="0" err="1" smtClean="0"/>
              <a:t>ctrl+N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Bold[</a:t>
            </a:r>
            <a:r>
              <a:rPr lang="en-US" dirty="0" err="1" smtClean="0"/>
              <a:t>ctrl+B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Italic[</a:t>
            </a:r>
            <a:r>
              <a:rPr lang="en-US" dirty="0" err="1" smtClean="0"/>
              <a:t>ctrl+I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Underline[</a:t>
            </a:r>
            <a:r>
              <a:rPr lang="en-US" dirty="0" err="1" smtClean="0"/>
              <a:t>ctrl+U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Find[</a:t>
            </a:r>
            <a:r>
              <a:rPr lang="en-US" dirty="0" err="1" smtClean="0"/>
              <a:t>ctrl+F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Replace[</a:t>
            </a:r>
            <a:r>
              <a:rPr lang="en-US" dirty="0" err="1" smtClean="0"/>
              <a:t>ctrl+H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Spelling &amp; grammar[F7]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Font [</a:t>
            </a:r>
            <a:r>
              <a:rPr lang="en-US" dirty="0" err="1" smtClean="0"/>
              <a:t>ctrl+D</a:t>
            </a:r>
            <a:r>
              <a:rPr lang="en-US" dirty="0" smtClean="0"/>
              <a:t>]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blipFill>
                  <a:blip r:embed="rId3"/>
                  <a:tile tx="0" ty="0" sx="100000" sy="100000" flip="none" algn="tl"/>
                </a:blipFill>
                <a:latin typeface="Arial Black" pitchFamily="34" charset="0"/>
              </a:rPr>
              <a:t>WORD EXERCISES</a:t>
            </a:r>
            <a:endParaRPr lang="en-US" sz="9600" dirty="0">
              <a:blipFill>
                <a:blip r:embed="rId3"/>
                <a:tile tx="0" ty="0" sx="100000" sy="100000" flip="none" algn="tl"/>
              </a:blipFill>
              <a:latin typeface="Arial Black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cene3d>
            <a:camera prst="obliqueTopRight"/>
            <a:lightRig rig="threePt" dir="t"/>
          </a:scene3d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WORD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MS-OFFICE</a:t>
            </a:r>
            <a:r>
              <a:rPr lang="en-US" dirty="0" smtClean="0"/>
              <a:t> which is used to prepare letters, documents &amp; other office related works.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600" dirty="0" smtClean="0"/>
              <a:t>This is expanded 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Spacing-expanded</a:t>
            </a:r>
          </a:p>
          <a:p>
            <a:pPr>
              <a:buNone/>
            </a:pPr>
            <a:r>
              <a:rPr lang="en-US" dirty="0" smtClean="0"/>
              <a:t>Position-normal</a:t>
            </a:r>
          </a:p>
          <a:p>
            <a:endParaRPr lang="en-US" dirty="0" smtClean="0"/>
          </a:p>
          <a:p>
            <a:r>
              <a:rPr lang="en-US" spc="-300" dirty="0" smtClean="0"/>
              <a:t>This is condensed 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Spacing-condensed</a:t>
            </a:r>
          </a:p>
          <a:p>
            <a:pPr>
              <a:buNone/>
            </a:pPr>
            <a:r>
              <a:rPr lang="en-US" dirty="0" smtClean="0"/>
              <a:t>Position-normal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lvl="0"/>
            <a:r>
              <a:rPr lang="en-US" dirty="0" smtClean="0"/>
              <a:t>The position is raised </a:t>
            </a:r>
          </a:p>
          <a:p>
            <a:pPr>
              <a:buNone/>
            </a:pPr>
            <a:r>
              <a:rPr lang="en-US" dirty="0" smtClean="0"/>
              <a:t>Spacing-normal</a:t>
            </a:r>
          </a:p>
          <a:p>
            <a:pPr>
              <a:buNone/>
            </a:pPr>
            <a:r>
              <a:rPr lang="en-US" dirty="0" smtClean="0"/>
              <a:t>Position-raised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position is lowered</a:t>
            </a:r>
          </a:p>
          <a:p>
            <a:pPr>
              <a:buNone/>
            </a:pPr>
            <a:r>
              <a:rPr lang="en-US" dirty="0" smtClean="0"/>
              <a:t>Spacing-normal</a:t>
            </a:r>
          </a:p>
          <a:p>
            <a:pPr>
              <a:buNone/>
            </a:pPr>
            <a:r>
              <a:rPr lang="en-US" dirty="0" smtClean="0"/>
              <a:t>Position-lowered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71500" indent="-571500">
              <a:buNone/>
            </a:pPr>
            <a:endParaRPr lang="en-US" dirty="0" smtClean="0"/>
          </a:p>
          <a:p>
            <a:pPr marL="571500" indent="-57150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marL="571500" indent="-571500" algn="ctr">
              <a:buNone/>
            </a:pPr>
            <a:r>
              <a:rPr lang="en-US" dirty="0" smtClean="0"/>
              <a:t>Select “A”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Insert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Drop cap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Clip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Search for: Computer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</a:t>
            </a:r>
          </a:p>
          <a:p>
            <a:pPr algn="ctr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/>
              <a:t>To move picture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Select picture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wrapping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Through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Special:first line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Select complete page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Page layout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Columns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Three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“T”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Drop cap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2nd,3rd,4th &amp; 5th 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Special:first line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DCA graduate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Word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</a:t>
            </a:r>
            <a:r>
              <a:rPr lang="en-US" dirty="0" err="1" smtClean="0"/>
              <a:t>Ctrl+N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 Send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Format word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effects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Two colors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pattern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Shape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Drawing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Edit text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20% discount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Right click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Format auto shape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effects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Two colors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pattern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52400"/>
            <a:ext cx="8229600" cy="6278563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 text box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 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Send to back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Send behind text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EXERCISE-6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[First section]</a:t>
            </a:r>
            <a:r>
              <a:rPr lang="en-US" b="1" dirty="0" smtClean="0"/>
              <a:t>     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u="sng" dirty="0" smtClean="0"/>
              <a:t>To adjust height &amp; width:</a:t>
            </a:r>
          </a:p>
          <a:p>
            <a:pPr algn="ctr">
              <a:buNone/>
            </a:pPr>
            <a:r>
              <a:rPr lang="en-US" dirty="0" smtClean="0"/>
              <a:t>Select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Layout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Height/width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Change case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Capitalize each word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full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Border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No border effects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SYMBOLS IN WORD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029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buNone/>
            </a:pPr>
            <a:endParaRPr lang="en-US" dirty="0" smtClean="0">
              <a:sym typeface="Wingdings 3"/>
            </a:endParaRPr>
          </a:p>
          <a:p>
            <a:pPr algn="ctr">
              <a:buNone/>
            </a:pP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smtClean="0">
                <a:sym typeface="Wingdings 3"/>
              </a:rPr>
              <a:t>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</a:t>
            </a:r>
            <a:r>
              <a:rPr lang="en-US" spc="50" smtClean="0">
                <a:ln w="11430"/>
              </a:rPr>
              <a:t>move shapes/table</a:t>
            </a:r>
            <a:endParaRPr lang="en-US" spc="50" dirty="0" smtClean="0">
              <a:ln w="11430"/>
            </a:endParaRPr>
          </a:p>
          <a:p>
            <a:pPr algn="ctr">
              <a:buNone/>
            </a:pPr>
            <a:r>
              <a:rPr lang="en-US" spc="50" dirty="0" smtClean="0">
                <a:ln w="11430"/>
              </a:rPr>
              <a:t>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row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column</a:t>
            </a:r>
            <a:endParaRPr lang="en-US" spc="50" dirty="0">
              <a:ln w="11430"/>
            </a:endParaRPr>
          </a:p>
        </p:txBody>
      </p:sp>
      <p:sp>
        <p:nvSpPr>
          <p:cNvPr id="5" name="Quad Arrow 4"/>
          <p:cNvSpPr/>
          <p:nvPr/>
        </p:nvSpPr>
        <p:spPr>
          <a:xfrm>
            <a:off x="1676400" y="3200400"/>
            <a:ext cx="457200" cy="533400"/>
          </a:xfrm>
          <a:prstGeom prst="quad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2600" y="38862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828800" y="4343400"/>
            <a:ext cx="2286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[</a:t>
            </a:r>
            <a:r>
              <a:rPr lang="en-US" b="1" u="sng" dirty="0" smtClean="0"/>
              <a:t>Second section]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Select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Merge cells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Page layout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References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Mailings 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Change case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Capitalize each word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Select text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direction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the required direction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EXERCISE-7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/>
              <a:t>TAB SETTINGS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tabs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EXERCISE-8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[First section]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dirty="0" smtClean="0"/>
              <a:t>Insert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specify no of rows &amp; columns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[Second section]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1 space ½ space months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Borders &amp; shadings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Grid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style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Select each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Shading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color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EXERCISE-9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Mailings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Start mail merge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Letters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Type body of the letter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Select recipients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Type new list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Customize columns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Delete unwanted columns &amp; press 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table &amp; press 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Save in desired location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merge field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all headings one after other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Preview results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STEP5: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Finish &amp; merge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,Underline, Superscript[10</a:t>
            </a:r>
            <a:r>
              <a:rPr lang="en-US" baseline="30000" dirty="0" smtClean="0"/>
              <a:t>2</a:t>
            </a:r>
            <a:r>
              <a:rPr lang="en-US" dirty="0" smtClean="0"/>
              <a:t>] and Subscript[10</a:t>
            </a:r>
            <a:r>
              <a:rPr lang="en-US" baseline="-25000" dirty="0" smtClean="0"/>
              <a:t>2</a:t>
            </a:r>
            <a:r>
              <a:rPr lang="en-US" dirty="0" smtClean="0"/>
              <a:t>] are the few options that are present here.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Change case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convert case of letters as we require.The five types 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Sentence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lower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UPPER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Capitalize Each Word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tOGGLE cASE</a:t>
            </a:r>
          </a:p>
          <a:p>
            <a:pPr>
              <a:buFont typeface="Webdings" pitchFamily="18" charset="2"/>
              <a:buChar char="ñ"/>
            </a:pPr>
            <a:endParaRPr lang="en-US" dirty="0" smtClean="0"/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Character spacing</a:t>
            </a:r>
            <a:r>
              <a:rPr lang="en-US" dirty="0" smtClean="0"/>
              <a:t>” is present in FONT &amp; is used to adjust distance between letters.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Bullets</a:t>
            </a:r>
            <a:r>
              <a:rPr lang="en-US" dirty="0" smtClean="0"/>
              <a:t>” are found here.They can be in the form of symbols,numerics,alphabets or roman symbols.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Three types of alignment viz..”</a:t>
            </a:r>
            <a:r>
              <a:rPr lang="en-US" dirty="0" smtClean="0">
                <a:solidFill>
                  <a:srgbClr val="FFFF00"/>
                </a:solidFill>
              </a:rPr>
              <a:t>Left,center,right</a:t>
            </a:r>
            <a:r>
              <a:rPr lang="en-US" dirty="0" smtClean="0"/>
              <a:t>”are found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Line spacing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or adjust distance between two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FF00"/>
                </a:solidFill>
              </a:rPr>
              <a:t>shapes</a:t>
            </a:r>
            <a:r>
              <a:rPr lang="en-US" dirty="0" smtClean="0"/>
              <a:t>” option are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Page number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assign page numbers to documents.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Text box</a:t>
            </a:r>
            <a:r>
              <a:rPr lang="en-US" dirty="0" smtClean="0"/>
              <a:t>“ can be drawn using text box option present in insert option of menu bar.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Insert option contains “</a:t>
            </a:r>
            <a:r>
              <a:rPr lang="en-US" dirty="0" smtClean="0">
                <a:solidFill>
                  <a:srgbClr val="FFFF00"/>
                </a:solidFill>
              </a:rPr>
              <a:t>Date &amp; time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“</a:t>
            </a:r>
            <a:r>
              <a:rPr lang="en-US" dirty="0" smtClean="0">
                <a:solidFill>
                  <a:srgbClr val="FFFF00"/>
                </a:solidFill>
              </a:rPr>
              <a:t>symbols</a:t>
            </a:r>
            <a:r>
              <a:rPr lang="en-US" dirty="0" smtClean="0"/>
              <a:t>“ option as well.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1199</Words>
  <Application>Microsoft Office PowerPoint</Application>
  <PresentationFormat>On-screen Show (4:3)</PresentationFormat>
  <Paragraphs>422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MS WORD</vt:lpstr>
      <vt:lpstr>THEORY</vt:lpstr>
      <vt:lpstr>OFFICE BUTTON</vt:lpstr>
      <vt:lpstr>PowerPoint Presentation</vt:lpstr>
      <vt:lpstr>HOME</vt:lpstr>
      <vt:lpstr>PowerPoint Presentation</vt:lpstr>
      <vt:lpstr>PowerPoint Presentation</vt:lpstr>
      <vt:lpstr>INSERT</vt:lpstr>
      <vt:lpstr>PowerPoint Presentation</vt:lpstr>
      <vt:lpstr>PowerPoint Presentation</vt:lpstr>
      <vt:lpstr>PAGE LAYOUT</vt:lpstr>
      <vt:lpstr>PowerPoint Presentation</vt:lpstr>
      <vt:lpstr>REFERENCES </vt:lpstr>
      <vt:lpstr>PowerPoint Presentation</vt:lpstr>
      <vt:lpstr>PowerPoint Presentation</vt:lpstr>
      <vt:lpstr>REVIEW </vt:lpstr>
      <vt:lpstr>VIEW</vt:lpstr>
      <vt:lpstr>SHORTCUT KEYS</vt:lpstr>
      <vt:lpstr>PowerPoint Presentation</vt:lpstr>
      <vt:lpstr>EXERCISE-2</vt:lpstr>
      <vt:lpstr>PowerPoint Presentation</vt:lpstr>
      <vt:lpstr>EXERCISE-3</vt:lpstr>
      <vt:lpstr>PowerPoint Presentation</vt:lpstr>
      <vt:lpstr>PowerPoint Presentation</vt:lpstr>
      <vt:lpstr>PowerPoint Presentation</vt:lpstr>
      <vt:lpstr>EXERCISE-4</vt:lpstr>
      <vt:lpstr>PowerPoint Presentation</vt:lpstr>
      <vt:lpstr>PowerPoint Presentation</vt:lpstr>
      <vt:lpstr>EXERCISE-5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EXERCISE-6</vt:lpstr>
      <vt:lpstr>PowerPoint Presentation</vt:lpstr>
      <vt:lpstr>PowerPoint Presentation</vt:lpstr>
      <vt:lpstr>SYMBOLS IN WORD</vt:lpstr>
      <vt:lpstr>PowerPoint Presentation</vt:lpstr>
      <vt:lpstr>PowerPoint Presentation</vt:lpstr>
      <vt:lpstr>PowerPoint Presentation</vt:lpstr>
      <vt:lpstr>EXERCISE-7</vt:lpstr>
      <vt:lpstr>EXERCISE-8</vt:lpstr>
      <vt:lpstr>PowerPoint Presentation</vt:lpstr>
      <vt:lpstr>PowerPoint Presentation</vt:lpstr>
      <vt:lpstr>EXERCISE-9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</dc:title>
  <dc:creator>keonics-7</dc:creator>
  <cp:lastModifiedBy>User2</cp:lastModifiedBy>
  <cp:revision>112</cp:revision>
  <dcterms:created xsi:type="dcterms:W3CDTF">2006-08-16T00:00:00Z</dcterms:created>
  <dcterms:modified xsi:type="dcterms:W3CDTF">2022-12-12T07:56:09Z</dcterms:modified>
</cp:coreProperties>
</file>