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64" r:id="rId6"/>
    <p:sldId id="274" r:id="rId7"/>
    <p:sldId id="270" r:id="rId8"/>
    <p:sldId id="275" r:id="rId9"/>
    <p:sldId id="268" r:id="rId10"/>
    <p:sldId id="27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4BA0-AD16-4D1C-8FCF-F655AD4B41F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15419-00B7-4EE1-AF05-A1AF9BE8F98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715419-00B7-4EE1-AF05-A1AF9BE8F98B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092A-28D0-4A7D-9DFE-F758A51FFCE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5C3E5-B9E9-455B-98BB-35E2AEC08CD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</p:spPr>
        <p:txBody>
          <a:bodyPr>
            <a:normAutofit lnSpcReduction="10000"/>
          </a:bodyPr>
          <a:lstStyle/>
          <a:p>
            <a:endParaRPr lang="en-US" sz="8000" b="1" dirty="0">
              <a:solidFill>
                <a:srgbClr val="0070C0"/>
              </a:solidFill>
            </a:endParaRPr>
          </a:p>
          <a:p>
            <a:r>
              <a:rPr lang="en-US" sz="8000" b="1" dirty="0">
                <a:solidFill>
                  <a:srgbClr val="0070C0"/>
                </a:solidFill>
              </a:rPr>
              <a:t>AI  &amp; CHAT GPT</a:t>
            </a:r>
            <a:endParaRPr lang="en-US" sz="8000" b="1" dirty="0">
              <a:solidFill>
                <a:srgbClr val="0070C0"/>
              </a:solidFill>
            </a:endParaRPr>
          </a:p>
          <a:p>
            <a:r>
              <a:rPr lang="en-US" sz="8000" b="1" dirty="0">
                <a:solidFill>
                  <a:srgbClr val="0070C0"/>
                </a:solidFill>
              </a:rPr>
              <a:t> </a:t>
            </a:r>
            <a:r>
              <a:rPr lang="en-US" sz="6000" b="1" dirty="0">
                <a:solidFill>
                  <a:srgbClr val="0070C0"/>
                </a:solidFill>
              </a:rPr>
              <a:t>in healthcare industry</a:t>
            </a:r>
            <a:endParaRPr lang="en-US" sz="6000" b="1" dirty="0">
              <a:solidFill>
                <a:srgbClr val="0070C0"/>
              </a:solidFill>
            </a:endParaRPr>
          </a:p>
          <a:p>
            <a:r>
              <a:rPr lang="en-US" sz="4800" b="1" dirty="0">
                <a:solidFill>
                  <a:srgbClr val="0070C0"/>
                </a:solidFill>
              </a:rPr>
              <a:t> 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3600" b="1" dirty="0">
                <a:solidFill>
                  <a:srgbClr val="0070C0"/>
                </a:solidFill>
              </a:rPr>
              <a:t>A presentation by </a:t>
            </a:r>
            <a:endParaRPr lang="en-US" sz="3600" b="1" dirty="0">
              <a:solidFill>
                <a:srgbClr val="0070C0"/>
              </a:solidFill>
            </a:endParaRPr>
          </a:p>
          <a:p>
            <a:r>
              <a:rPr lang="en-US" sz="4800" b="1" dirty="0">
                <a:solidFill>
                  <a:srgbClr val="0070C0"/>
                </a:solidFill>
              </a:rPr>
              <a:t>Chandrakant SM  Vinayak G  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4800" b="1" dirty="0">
                <a:solidFill>
                  <a:srgbClr val="0070C0"/>
                </a:solidFill>
              </a:rPr>
              <a:t>Samarth  Shankar p</a:t>
            </a:r>
            <a:endParaRPr lang="en-US" sz="4800" b="1" dirty="0">
              <a:solidFill>
                <a:srgbClr val="0070C0"/>
              </a:solidFill>
            </a:endParaRPr>
          </a:p>
          <a:p>
            <a:r>
              <a:rPr lang="en-US" sz="5400" b="1" dirty="0">
                <a:solidFill>
                  <a:srgbClr val="0070C0"/>
                </a:solidFill>
              </a:rPr>
              <a:t>KEONICS HUBLI</a:t>
            </a:r>
            <a:endParaRPr lang="en-US" sz="5400" b="1" dirty="0">
              <a:solidFill>
                <a:srgbClr val="0070C0"/>
              </a:solidFill>
            </a:endParaRPr>
          </a:p>
          <a:p>
            <a:endParaRPr lang="en-US" sz="4800" b="1" dirty="0">
              <a:solidFill>
                <a:srgbClr val="0070C0"/>
              </a:solidFill>
            </a:endParaRPr>
          </a:p>
          <a:p>
            <a:endParaRPr lang="en-IN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710285" y="2108981"/>
            <a:ext cx="4023366" cy="11687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Consideration</a:t>
            </a:r>
            <a:endParaRPr lang="en-US" sz="2000" dirty="0"/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Shall I buy it?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95754" y="3516923"/>
            <a:ext cx="3981157" cy="1219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Service</a:t>
            </a:r>
            <a:endParaRPr lang="en-US" sz="4800" dirty="0"/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How to use it?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710284" y="5094849"/>
            <a:ext cx="4023367" cy="1362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Advocacy</a:t>
            </a:r>
            <a:endParaRPr lang="en-US" sz="2000" dirty="0"/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Can I advocate my friends?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10284" y="3516923"/>
            <a:ext cx="4023367" cy="1219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Purchase</a:t>
            </a:r>
            <a:endParaRPr lang="en-US" sz="4800" dirty="0"/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How to buy it?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95754" y="5094849"/>
            <a:ext cx="3981157" cy="1362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Loyalty</a:t>
            </a:r>
            <a:endParaRPr lang="en-US" sz="2000" dirty="0"/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Am I happy with it?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95754" y="2114842"/>
            <a:ext cx="3981157" cy="11629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Awareness</a:t>
            </a:r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What is it?</a:t>
            </a:r>
            <a:endParaRPr lang="en-IN" sz="2000" dirty="0">
              <a:solidFill>
                <a:srgbClr val="FFFF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5760" y="513471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CUSTOMER JOURNEY</a:t>
            </a:r>
            <a:endParaRPr lang="en-IN" sz="8000" b="1" dirty="0"/>
          </a:p>
        </p:txBody>
      </p:sp>
      <p:sp>
        <p:nvSpPr>
          <p:cNvPr id="12" name="Right Arrow 11"/>
          <p:cNvSpPr/>
          <p:nvPr/>
        </p:nvSpPr>
        <p:spPr>
          <a:xfrm>
            <a:off x="5697414" y="2356338"/>
            <a:ext cx="661181" cy="40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 rot="10800000">
            <a:off x="5697413" y="4134740"/>
            <a:ext cx="661181" cy="40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5718514" y="5855685"/>
            <a:ext cx="661181" cy="400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Curved Left Arrow 15"/>
          <p:cNvSpPr/>
          <p:nvPr/>
        </p:nvSpPr>
        <p:spPr>
          <a:xfrm>
            <a:off x="11085341" y="2504048"/>
            <a:ext cx="731520" cy="203162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148348" y="4276571"/>
            <a:ext cx="856849" cy="20316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760" y="105499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Creating</a:t>
            </a:r>
            <a:r>
              <a:rPr lang="en-US" sz="8000" b="1" dirty="0"/>
              <a:t> Awareness </a:t>
            </a:r>
            <a:r>
              <a:rPr lang="en-US" sz="3200" b="1" dirty="0"/>
              <a:t>though AI &amp; chat gpt</a:t>
            </a:r>
            <a:endParaRPr lang="en-IN" sz="32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365760" y="1392702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Ai and </a:t>
            </a:r>
            <a:r>
              <a:rPr lang="en-US" sz="3200" b="1" dirty="0" err="1">
                <a:solidFill>
                  <a:srgbClr val="0070C0"/>
                </a:solidFill>
              </a:rPr>
              <a:t>chatbot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arogya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 err="1">
                <a:solidFill>
                  <a:srgbClr val="0070C0"/>
                </a:solidFill>
              </a:rPr>
              <a:t>shibir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ai</a:t>
            </a:r>
            <a:r>
              <a:rPr lang="en-US" sz="3200" dirty="0">
                <a:solidFill>
                  <a:srgbClr val="0070C0"/>
                </a:solidFill>
              </a:rPr>
              <a:t> and </a:t>
            </a:r>
            <a:r>
              <a:rPr lang="en-US" sz="3200" dirty="0" err="1">
                <a:solidFill>
                  <a:srgbClr val="0070C0"/>
                </a:solidFill>
              </a:rPr>
              <a:t>chatbot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arogya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shibir</a:t>
            </a:r>
            <a:r>
              <a:rPr lang="en-US" sz="3200" b="1" dirty="0">
                <a:solidFill>
                  <a:srgbClr val="0070C0"/>
                </a:solidFill>
              </a:rPr>
              <a:t> ,</a:t>
            </a:r>
            <a:r>
              <a:rPr lang="en-US" sz="3200" dirty="0">
                <a:solidFill>
                  <a:srgbClr val="0070C0"/>
                </a:solidFill>
              </a:rPr>
              <a:t>general health checkups  and can generate a list of prospective patients and our chatbots can keep interacting with them and can send them </a:t>
            </a:r>
            <a:r>
              <a:rPr lang="en-US" sz="3200" dirty="0" err="1">
                <a:solidFill>
                  <a:srgbClr val="0070C0"/>
                </a:solidFill>
              </a:rPr>
              <a:t>cutomised</a:t>
            </a:r>
            <a:r>
              <a:rPr lang="en-US" sz="3200" dirty="0">
                <a:solidFill>
                  <a:srgbClr val="0070C0"/>
                </a:solidFill>
              </a:rPr>
              <a:t> ads based on their problem </a:t>
            </a:r>
            <a:r>
              <a:rPr lang="en-US" sz="3200" dirty="0" err="1">
                <a:solidFill>
                  <a:srgbClr val="0070C0"/>
                </a:solidFill>
              </a:rPr>
              <a:t>area.remote</a:t>
            </a:r>
            <a:r>
              <a:rPr lang="en-US" sz="3200" dirty="0">
                <a:solidFill>
                  <a:srgbClr val="0070C0"/>
                </a:solidFill>
              </a:rPr>
              <a:t> areas, 24/7 availability. Corona situations.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Social media interactions: </a:t>
            </a:r>
            <a:r>
              <a:rPr lang="en-US" sz="3200" dirty="0">
                <a:solidFill>
                  <a:srgbClr val="0070C0"/>
                </a:solidFill>
              </a:rPr>
              <a:t>AI powered Chatbots engaging with customers on social media aps for death and condolence, om shanti, </a:t>
            </a:r>
            <a:r>
              <a:rPr lang="en-US" sz="3200" dirty="0" err="1">
                <a:solidFill>
                  <a:srgbClr val="0070C0"/>
                </a:solidFill>
              </a:rPr>
              <a:t>sadgati</a:t>
            </a:r>
            <a:r>
              <a:rPr lang="en-US" sz="3200" dirty="0">
                <a:solidFill>
                  <a:srgbClr val="0070C0"/>
                </a:solidFill>
              </a:rPr>
              <a:t> messages. Directing them to hospital website .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Chatbots: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Speech recognition, sentiment </a:t>
            </a:r>
            <a:r>
              <a:rPr lang="en-US" sz="3200" dirty="0" err="1">
                <a:solidFill>
                  <a:srgbClr val="0070C0"/>
                </a:solidFill>
              </a:rPr>
              <a:t>anaylisis</a:t>
            </a:r>
            <a:r>
              <a:rPr lang="en-US" sz="3200" dirty="0">
                <a:solidFill>
                  <a:srgbClr val="0070C0"/>
                </a:solidFill>
              </a:rPr>
              <a:t>, facial expression analysis in emergency call situations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Recommendation engines: </a:t>
            </a:r>
            <a:r>
              <a:rPr lang="en-US" sz="3200" dirty="0" err="1">
                <a:solidFill>
                  <a:srgbClr val="0070C0"/>
                </a:solidFill>
              </a:rPr>
              <a:t>ai</a:t>
            </a:r>
            <a:r>
              <a:rPr lang="en-US" sz="3200" dirty="0">
                <a:solidFill>
                  <a:srgbClr val="0070C0"/>
                </a:solidFill>
              </a:rPr>
              <a:t> can recommend medical actions based on the info from </a:t>
            </a:r>
            <a:r>
              <a:rPr lang="en-US" sz="3200" dirty="0" err="1">
                <a:solidFill>
                  <a:srgbClr val="0070C0"/>
                </a:solidFill>
              </a:rPr>
              <a:t>wearble</a:t>
            </a:r>
            <a:r>
              <a:rPr lang="en-US" sz="3200" dirty="0">
                <a:solidFill>
                  <a:srgbClr val="0070C0"/>
                </a:solidFill>
              </a:rPr>
              <a:t> devices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760" y="77363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 </a:t>
            </a:r>
            <a:r>
              <a:rPr lang="en-US" sz="3200" b="1" dirty="0"/>
              <a:t> Assisting during </a:t>
            </a:r>
            <a:r>
              <a:rPr lang="en-US" sz="8000" b="1" dirty="0"/>
              <a:t> CONSIDERATION </a:t>
            </a:r>
            <a:endParaRPr lang="en-IN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65760" y="1378634"/>
            <a:ext cx="11451100" cy="5373857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70C0"/>
                </a:solidFill>
              </a:rPr>
              <a:t>Research:</a:t>
            </a:r>
            <a:r>
              <a:rPr lang="en-US" sz="2000" dirty="0">
                <a:solidFill>
                  <a:srgbClr val="0070C0"/>
                </a:solidFill>
              </a:rPr>
              <a:t>. . Help prospective patients to find medical articles, research reports.  Here chatbots can keep talking to doctors who send patients to hospitals.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Comparison: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A stich in time saves 9 .cost wise comparison  and time wise comparison.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Decide to purchase: </a:t>
            </a:r>
            <a:r>
              <a:rPr lang="en-US" sz="2000" dirty="0">
                <a:solidFill>
                  <a:srgbClr val="0070C0"/>
                </a:solidFill>
              </a:rPr>
              <a:t>chatbots can assure best pain free, healthy times ahead and can prepare the patient to take medical and healthcare facilities.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760" y="105499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Guiding customer in</a:t>
            </a:r>
            <a:r>
              <a:rPr lang="en-US" sz="8000" b="1" dirty="0"/>
              <a:t> PURCHASE </a:t>
            </a:r>
            <a:r>
              <a:rPr lang="en-US" sz="3200" dirty="0"/>
              <a:t>process</a:t>
            </a:r>
            <a:endParaRPr lang="en-IN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92702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70C0"/>
                </a:solidFill>
              </a:rPr>
              <a:t>Appointment booking, </a:t>
            </a:r>
            <a:r>
              <a:rPr lang="en-US" sz="3200" dirty="0">
                <a:solidFill>
                  <a:srgbClr val="0070C0"/>
                </a:solidFill>
              </a:rPr>
              <a:t>documents guidance, counselling.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Inventory management: </a:t>
            </a:r>
            <a:r>
              <a:rPr lang="en-US" sz="3200" dirty="0">
                <a:solidFill>
                  <a:srgbClr val="0070C0"/>
                </a:solidFill>
              </a:rPr>
              <a:t>AI can predict corona patients in future dates and alert authorities to  be prepared with beds, oxygen cylinders, ambulances, tablets, injections </a:t>
            </a:r>
            <a:r>
              <a:rPr lang="en-US" sz="3200" dirty="0" err="1">
                <a:solidFill>
                  <a:srgbClr val="0070C0"/>
                </a:solidFill>
              </a:rPr>
              <a:t>etc</a:t>
            </a:r>
            <a:r>
              <a:rPr lang="en-US" sz="3200" dirty="0">
                <a:solidFill>
                  <a:srgbClr val="0070C0"/>
                </a:solidFill>
              </a:rPr>
              <a:t>,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rainy season, winter season, </a:t>
            </a:r>
            <a:r>
              <a:rPr lang="en-US" sz="3200" dirty="0" err="1">
                <a:solidFill>
                  <a:srgbClr val="0070C0"/>
                </a:solidFill>
              </a:rPr>
              <a:t>geographywise</a:t>
            </a:r>
            <a:r>
              <a:rPr lang="en-US" sz="3200" dirty="0">
                <a:solidFill>
                  <a:srgbClr val="0070C0"/>
                </a:solidFill>
              </a:rPr>
              <a:t> tablets sold &amp; predict the same next year.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Fraud detection:</a:t>
            </a:r>
            <a:r>
              <a:rPr lang="en-US" sz="3200" dirty="0">
                <a:solidFill>
                  <a:srgbClr val="0070C0"/>
                </a:solidFill>
              </a:rPr>
              <a:t> insurance companies can collaborate with </a:t>
            </a:r>
            <a:r>
              <a:rPr lang="en-US" sz="3200" dirty="0" err="1">
                <a:solidFill>
                  <a:srgbClr val="0070C0"/>
                </a:solidFill>
              </a:rPr>
              <a:t>hopitals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 . </a:t>
            </a:r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Personalized recommendations: b</a:t>
            </a:r>
            <a:r>
              <a:rPr lang="en-US" sz="3200" dirty="0">
                <a:solidFill>
                  <a:srgbClr val="0070C0"/>
                </a:solidFill>
              </a:rPr>
              <a:t>ased on current purchases can recommend further products, ex: washing powder, tie,</a:t>
            </a:r>
            <a:endParaRPr lang="en-IN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65760" y="105499"/>
            <a:ext cx="11451101" cy="1186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0" b="1" dirty="0"/>
              <a:t> Service </a:t>
            </a:r>
            <a:r>
              <a:rPr lang="en-US" sz="3200" dirty="0"/>
              <a:t>A sale is the beginning of a new relationship</a:t>
            </a:r>
            <a:endParaRPr lang="en-IN" sz="3200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78634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0070C0"/>
                </a:solidFill>
              </a:rPr>
              <a:t>Chatbots: </a:t>
            </a:r>
            <a:r>
              <a:rPr lang="en-US" sz="3200" dirty="0">
                <a:solidFill>
                  <a:srgbClr val="0070C0"/>
                </a:solidFill>
              </a:rPr>
              <a:t>follow –up with the patient , diet tablets etc. recovery process. to make the </a:t>
            </a:r>
            <a:r>
              <a:rPr lang="en-US" sz="3200" dirty="0" err="1">
                <a:solidFill>
                  <a:srgbClr val="0070C0"/>
                </a:solidFill>
              </a:rPr>
              <a:t>tratement</a:t>
            </a:r>
            <a:r>
              <a:rPr lang="en-US" sz="3200" dirty="0">
                <a:solidFill>
                  <a:srgbClr val="0070C0"/>
                </a:solidFill>
              </a:rPr>
              <a:t> success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 err="1">
                <a:solidFill>
                  <a:srgbClr val="0070C0"/>
                </a:solidFill>
              </a:rPr>
              <a:t>Feedback:</a:t>
            </a:r>
            <a:r>
              <a:rPr lang="en-US" sz="3200" dirty="0" err="1">
                <a:solidFill>
                  <a:srgbClr val="0070C0"/>
                </a:solidFill>
              </a:rPr>
              <a:t>chatbots</a:t>
            </a:r>
            <a:r>
              <a:rPr lang="en-US" sz="3200" dirty="0">
                <a:solidFill>
                  <a:srgbClr val="0070C0"/>
                </a:solidFill>
              </a:rPr>
              <a:t> can talk to patients and get the feedback to assert the treatment is successful.  Ai can store the info for future recommendations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 err="1">
                <a:solidFill>
                  <a:srgbClr val="0070C0"/>
                </a:solidFill>
              </a:rPr>
              <a:t>Wearble</a:t>
            </a:r>
            <a:r>
              <a:rPr lang="en-US" sz="3200" b="1" dirty="0">
                <a:solidFill>
                  <a:srgbClr val="0070C0"/>
                </a:solidFill>
              </a:rPr>
              <a:t> devices: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bp</a:t>
            </a:r>
            <a:r>
              <a:rPr lang="en-US" sz="3200" dirty="0">
                <a:solidFill>
                  <a:srgbClr val="0070C0"/>
                </a:solidFill>
              </a:rPr>
              <a:t>, </a:t>
            </a:r>
            <a:r>
              <a:rPr lang="en-US" sz="3200" dirty="0" err="1">
                <a:solidFill>
                  <a:srgbClr val="0070C0"/>
                </a:solidFill>
              </a:rPr>
              <a:t>respiration,oxygen</a:t>
            </a:r>
            <a:r>
              <a:rPr lang="en-US" sz="3200" dirty="0">
                <a:solidFill>
                  <a:srgbClr val="0070C0"/>
                </a:solidFill>
              </a:rPr>
              <a:t> saturation, lifesaving.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Location based suggestions: </a:t>
            </a:r>
            <a:r>
              <a:rPr lang="en-US" sz="3200" dirty="0">
                <a:solidFill>
                  <a:srgbClr val="0070C0"/>
                </a:solidFill>
              </a:rPr>
              <a:t>AI will track customer locations and suggest customer </a:t>
            </a:r>
            <a:r>
              <a:rPr lang="en-US" sz="3200" dirty="0" err="1">
                <a:solidFill>
                  <a:srgbClr val="0070C0"/>
                </a:solidFill>
              </a:rPr>
              <a:t>preacautions</a:t>
            </a:r>
            <a:r>
              <a:rPr lang="en-US" sz="3200" dirty="0">
                <a:solidFill>
                  <a:srgbClr val="0070C0"/>
                </a:solidFill>
              </a:rPr>
              <a:t> based on changes in the weather, altitude, slope of locations. </a:t>
            </a:r>
            <a:endParaRPr lang="en-IN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828" y="98475"/>
            <a:ext cx="11451100" cy="1167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sz="8000" b="1" dirty="0"/>
              <a:t>Loyalty</a:t>
            </a:r>
            <a:endParaRPr lang="en-IN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78634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rgbClr val="0070C0"/>
                </a:solidFill>
              </a:rPr>
              <a:t>Incentivization</a:t>
            </a:r>
            <a:r>
              <a:rPr lang="en-US" sz="3200" dirty="0">
                <a:solidFill>
                  <a:srgbClr val="0070C0"/>
                </a:solidFill>
              </a:rPr>
              <a:t>: AIs can design and suggest  personalized </a:t>
            </a:r>
            <a:r>
              <a:rPr lang="en-US" sz="3200" dirty="0" err="1">
                <a:solidFill>
                  <a:srgbClr val="0070C0"/>
                </a:solidFill>
              </a:rPr>
              <a:t>Incentivization</a:t>
            </a:r>
            <a:r>
              <a:rPr lang="en-US" sz="3200" dirty="0">
                <a:solidFill>
                  <a:srgbClr val="0070C0"/>
                </a:solidFill>
              </a:rPr>
              <a:t>  offers or promotions . General checkups etc., for family. discounted Medical insurance schemes.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 err="1">
                <a:solidFill>
                  <a:srgbClr val="0070C0"/>
                </a:solidFill>
              </a:rPr>
              <a:t>Chatbot</a:t>
            </a:r>
            <a:r>
              <a:rPr lang="en-US" sz="3200" dirty="0" err="1">
                <a:solidFill>
                  <a:srgbClr val="0070C0"/>
                </a:solidFill>
              </a:rPr>
              <a:t>:next</a:t>
            </a:r>
            <a:r>
              <a:rPr lang="en-US" sz="3200" dirty="0">
                <a:solidFill>
                  <a:srgbClr val="0070C0"/>
                </a:solidFill>
              </a:rPr>
              <a:t> to bed of the patient and can do the speaking with visitors.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4886" y="154742"/>
            <a:ext cx="7315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Retained customers are profitable than newly acquired customers</a:t>
            </a:r>
            <a:endParaRPr lang="en-IN" sz="3200" b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79828" y="98475"/>
            <a:ext cx="11451100" cy="1167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					</a:t>
            </a:r>
            <a:r>
              <a:rPr lang="en-US" sz="8000" b="1" dirty="0"/>
              <a:t>Advocacy </a:t>
            </a:r>
            <a:endParaRPr lang="en-IN" sz="32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379828" y="1364566"/>
            <a:ext cx="11451100" cy="5359789"/>
          </a:xfrm>
          <a:prstGeom prst="roundRect">
            <a:avLst>
              <a:gd name="adj" fmla="val 4856"/>
            </a:avLst>
          </a:prstGeom>
          <a:solidFill>
            <a:schemeClr val="bg1"/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070C0"/>
                </a:solidFill>
              </a:rPr>
              <a:t>AI:  will create a ad/message of the client and will circulate in the social media. Where he will tell his story , the emergency, how he was saved. His experience, urging people to take care proper healthcare . </a:t>
            </a:r>
            <a:r>
              <a:rPr lang="en-US" sz="3200">
                <a:solidFill>
                  <a:srgbClr val="0070C0"/>
                </a:solidFill>
              </a:rPr>
              <a:t>Etc.</a:t>
            </a:r>
            <a:endParaRPr lang="en-IN" sz="32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1182" y="323558"/>
            <a:ext cx="5444196" cy="801858"/>
          </a:xfrm>
          <a:prstGeom prst="rect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Happy customer is the brand ambassador on the streets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endParaRPr lang="en-US" sz="12800" b="1" dirty="0"/>
          </a:p>
          <a:p>
            <a:r>
              <a:rPr lang="en-US" sz="12800" b="1" dirty="0">
                <a:solidFill>
                  <a:schemeClr val="accent1">
                    <a:lumMod val="75000"/>
                  </a:schemeClr>
                </a:solidFill>
              </a:rPr>
              <a:t>THANK </a:t>
            </a:r>
            <a:endParaRPr lang="en-US" sz="128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2800" b="1" dirty="0">
                <a:solidFill>
                  <a:schemeClr val="accent1">
                    <a:lumMod val="75000"/>
                  </a:schemeClr>
                </a:solidFill>
              </a:rPr>
              <a:t>YOU</a:t>
            </a:r>
            <a:endParaRPr lang="en-IN" sz="1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3082</Words>
  <Application>WPS Presentation</Application>
  <PresentationFormat>Widescreen</PresentationFormat>
  <Paragraphs>82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Chandrakant</dc:creator>
  <cp:lastModifiedBy>PYTHON</cp:lastModifiedBy>
  <cp:revision>69</cp:revision>
  <dcterms:created xsi:type="dcterms:W3CDTF">2023-05-10T12:50:00Z</dcterms:created>
  <dcterms:modified xsi:type="dcterms:W3CDTF">2023-05-25T06:30:48Z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2D9B43D9A0414551BBAC7BDE0867045B</vt:lpwstr>
  </property>
  <property fmtid="{D5CDD505-2E9C-101B-9397-08002B2CF9AE}" pid="3" name="KSOProductBuildVer">
    <vt:lpwstr>1033-11.2.0.11537</vt:lpwstr>
  </property>
</Properties>
</file>