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0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E443-0D40-43D0-8F6B-18B54BD32A7D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B746-B1A5-49FF-B1C2-9365C239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Tensorflow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Dell</dc:creator>
  <cp:lastModifiedBy>Dell</cp:lastModifiedBy>
  <cp:revision>1</cp:revision>
  <dcterms:created xsi:type="dcterms:W3CDTF">2022-10-12T04:21:21Z</dcterms:created>
  <dcterms:modified xsi:type="dcterms:W3CDTF">2022-10-12T04:25:16Z</dcterms:modified>
</cp:coreProperties>
</file>