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1" r:id="rId3"/>
    <p:sldId id="257" r:id="rId4"/>
    <p:sldId id="258" r:id="rId5"/>
    <p:sldId id="262" r:id="rId6"/>
    <p:sldId id="259"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58" y="7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16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E1496-D8B1-4FDC-98A5-AD2561A2EE12}"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082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AD3855-5B08-4570-810C-DE4498675D2C}"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7596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2628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3BB3B3F-C0CE-47CB-BCED-F49A710726FF}"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88628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3BB3B3F-C0CE-47CB-BCED-F49A710726FF}"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84258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2552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854CA-19F4-4771-B6A2-DA5C0742B220}"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128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52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smtClean="0"/>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334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313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smtClean="0"/>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374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smtClean="0"/>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428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7E718-B4F0-433E-A285-0013249184C0}" type="datetimeFigureOut">
              <a:rPr lang="en-US" smtClean="0"/>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744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819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smtClean="0"/>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181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BB3B3F-C0CE-47CB-BCED-F49A710726FF}" type="datetimeFigureOut">
              <a:rPr lang="en-US" smtClean="0"/>
              <a:t>10/15/2022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403513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vemint.com/news/india/pm-modi-launches-5g-services-in-india-jio-airtel-vodafone-11664599366815.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Avatar robots in border security using 5g technology</a:t>
            </a:r>
            <a:endParaRPr lang="en-IN" sz="4000"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stretch>
            <a:fillRect/>
          </a:stretch>
        </p:blipFill>
        <p:spPr>
          <a:xfrm>
            <a:off x="3837214" y="408214"/>
            <a:ext cx="4653644" cy="2649947"/>
          </a:xfrm>
          <a:prstGeom prst="rect">
            <a:avLst/>
          </a:prstGeom>
        </p:spPr>
      </p:pic>
    </p:spTree>
    <p:extLst>
      <p:ext uri="{BB962C8B-B14F-4D97-AF65-F5344CB8AC3E}">
        <p14:creationId xmlns:p14="http://schemas.microsoft.com/office/powerpoint/2010/main" val="407609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robots help the society especially in economic and in the life of human</a:t>
            </a:r>
            <a:endParaRPr lang="en-IN" dirty="0"/>
          </a:p>
        </p:txBody>
      </p:sp>
      <p:sp>
        <p:nvSpPr>
          <p:cNvPr id="3" name="Content Placeholder 2"/>
          <p:cNvSpPr>
            <a:spLocks noGrp="1"/>
          </p:cNvSpPr>
          <p:nvPr>
            <p:ph idx="1"/>
          </p:nvPr>
        </p:nvSpPr>
        <p:spPr/>
        <p:txBody>
          <a:bodyPr/>
          <a:lstStyle/>
          <a:p>
            <a:r>
              <a:rPr lang="en-US" dirty="0"/>
              <a:t/>
            </a:r>
            <a:br>
              <a:rPr lang="en-US" dirty="0"/>
            </a:br>
            <a:r>
              <a:rPr lang="en-US" dirty="0"/>
              <a:t>Robots eliminate dangerous jobs for humans because they are capable of working in hazardous environments. They can handle lifting heavy loads, toxic substances and repetitive tasks</a:t>
            </a:r>
            <a:endParaRPr lang="en-IN" dirty="0"/>
          </a:p>
        </p:txBody>
      </p:sp>
    </p:spTree>
    <p:extLst>
      <p:ext uri="{BB962C8B-B14F-4D97-AF65-F5344CB8AC3E}">
        <p14:creationId xmlns:p14="http://schemas.microsoft.com/office/powerpoint/2010/main" val="69608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What is the problem</a:t>
            </a:r>
          </a:p>
          <a:p>
            <a:r>
              <a:rPr lang="en-US" dirty="0" smtClean="0"/>
              <a:t>What is the solution step by step</a:t>
            </a:r>
          </a:p>
          <a:p>
            <a:r>
              <a:rPr lang="en-US" dirty="0" smtClean="0"/>
              <a:t>How the jacket having sensor which </a:t>
            </a:r>
            <a:r>
              <a:rPr lang="en-US" dirty="0" smtClean="0"/>
              <a:t>will </a:t>
            </a:r>
            <a:r>
              <a:rPr lang="en-US" dirty="0" smtClean="0"/>
              <a:t> </a:t>
            </a:r>
            <a:r>
              <a:rPr lang="en-US" dirty="0" smtClean="0"/>
              <a:t>be try to control the robot</a:t>
            </a:r>
          </a:p>
          <a:p>
            <a:r>
              <a:rPr lang="en-US" dirty="0" smtClean="0"/>
              <a:t>Connection between the robot and the sensor jacket</a:t>
            </a:r>
          </a:p>
          <a:p>
            <a:r>
              <a:rPr lang="en-US" dirty="0" smtClean="0"/>
              <a:t>Impact of technology implemented with military robot</a:t>
            </a:r>
          </a:p>
          <a:p>
            <a:r>
              <a:rPr lang="en-US" dirty="0" smtClean="0"/>
              <a:t>Economic with respect to human life and </a:t>
            </a:r>
            <a:r>
              <a:rPr lang="en-US" dirty="0" err="1" smtClean="0"/>
              <a:t>comparision</a:t>
            </a:r>
            <a:r>
              <a:rPr lang="en-US" dirty="0" smtClean="0"/>
              <a:t> </a:t>
            </a:r>
            <a:r>
              <a:rPr lang="en-US" dirty="0" smtClean="0"/>
              <a:t>with robots</a:t>
            </a:r>
            <a:endParaRPr lang="en-IN" dirty="0"/>
          </a:p>
        </p:txBody>
      </p:sp>
    </p:spTree>
    <p:extLst>
      <p:ext uri="{BB962C8B-B14F-4D97-AF65-F5344CB8AC3E}">
        <p14:creationId xmlns:p14="http://schemas.microsoft.com/office/powerpoint/2010/main" val="234660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472" y="624110"/>
            <a:ext cx="10524898" cy="1280890"/>
          </a:xfrm>
        </p:spPr>
        <p:txBody>
          <a:bodyPr/>
          <a:lstStyle/>
          <a:p>
            <a:r>
              <a:rPr lang="en-US" dirty="0" smtClean="0"/>
              <a:t>introduction</a:t>
            </a:r>
            <a:endParaRPr lang="en-IN" dirty="0"/>
          </a:p>
        </p:txBody>
      </p:sp>
      <p:sp>
        <p:nvSpPr>
          <p:cNvPr id="3" name="Content Placeholder 2"/>
          <p:cNvSpPr>
            <a:spLocks noGrp="1"/>
          </p:cNvSpPr>
          <p:nvPr>
            <p:ph idx="1"/>
          </p:nvPr>
        </p:nvSpPr>
        <p:spPr>
          <a:xfrm>
            <a:off x="680321" y="2336873"/>
            <a:ext cx="6977779" cy="3599316"/>
          </a:xfrm>
        </p:spPr>
        <p:txBody>
          <a:bodyPr>
            <a:normAutofit lnSpcReduction="10000"/>
          </a:bodyPr>
          <a:lstStyle/>
          <a:p>
            <a:r>
              <a:rPr lang="en-US" dirty="0"/>
              <a:t>The technology seeks to provide seamless coverage, high data rate, low latency and highly reliable communications system. </a:t>
            </a:r>
          </a:p>
          <a:p>
            <a:endParaRPr lang="en-US" dirty="0"/>
          </a:p>
          <a:p>
            <a:r>
              <a:rPr lang="en-US" dirty="0">
                <a:hlinkClick r:id="rId2"/>
              </a:rPr>
              <a:t>5G services</a:t>
            </a:r>
            <a:r>
              <a:rPr lang="en-US" dirty="0"/>
              <a:t> are also expected to play a major role to achieve the economic goal of making India a $5-trillion economy by 2024-25. </a:t>
            </a:r>
          </a:p>
          <a:p>
            <a:endParaRPr lang="en-US" dirty="0"/>
          </a:p>
          <a:p>
            <a:r>
              <a:rPr lang="en-US" dirty="0"/>
              <a:t>According to experts, 5G will have a cumulative economic impact of $1 trillion by 2035 and can deliver an additional GDP of $150 billion for the country, between 2025-40.</a:t>
            </a:r>
            <a:endParaRPr lang="en-IN" dirty="0"/>
          </a:p>
          <a:p>
            <a:endParaRPr lang="en-IN" dirty="0"/>
          </a:p>
        </p:txBody>
      </p:sp>
      <p:pic>
        <p:nvPicPr>
          <p:cNvPr id="4" name="Picture 3"/>
          <p:cNvPicPr>
            <a:picLocks noChangeAspect="1"/>
          </p:cNvPicPr>
          <p:nvPr/>
        </p:nvPicPr>
        <p:blipFill>
          <a:blip r:embed="rId3"/>
          <a:stretch>
            <a:fillRect/>
          </a:stretch>
        </p:blipFill>
        <p:spPr>
          <a:xfrm>
            <a:off x="7973861" y="2683650"/>
            <a:ext cx="3298222" cy="2633700"/>
          </a:xfrm>
          <a:prstGeom prst="rect">
            <a:avLst/>
          </a:prstGeom>
        </p:spPr>
      </p:pic>
    </p:spTree>
    <p:extLst>
      <p:ext uri="{BB962C8B-B14F-4D97-AF65-F5344CB8AC3E}">
        <p14:creationId xmlns:p14="http://schemas.microsoft.com/office/powerpoint/2010/main" val="3006381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5g could help in powering digital </a:t>
            </a:r>
            <a:r>
              <a:rPr lang="en-US" dirty="0" err="1" smtClean="0"/>
              <a:t>india</a:t>
            </a:r>
            <a:endParaRPr lang="en-IN" dirty="0"/>
          </a:p>
        </p:txBody>
      </p:sp>
      <p:sp>
        <p:nvSpPr>
          <p:cNvPr id="3" name="Content Placeholder 2"/>
          <p:cNvSpPr>
            <a:spLocks noGrp="1"/>
          </p:cNvSpPr>
          <p:nvPr>
            <p:ph idx="1"/>
          </p:nvPr>
        </p:nvSpPr>
        <p:spPr>
          <a:xfrm>
            <a:off x="2592925" y="2237014"/>
            <a:ext cx="7701257" cy="4392385"/>
          </a:xfrm>
        </p:spPr>
        <p:txBody>
          <a:bodyPr/>
          <a:lstStyle/>
          <a:p>
            <a:pPr marL="0" indent="0">
              <a:buNone/>
            </a:pPr>
            <a:r>
              <a:rPr lang="en-IN" dirty="0">
                <a:latin typeface="Times New Roman" panose="02020603050405020304" pitchFamily="18" charset="0"/>
                <a:cs typeface="Times New Roman" panose="02020603050405020304" pitchFamily="18" charset="0"/>
              </a:rPr>
              <a:t>1. Democratising education</a:t>
            </a:r>
          </a:p>
          <a:p>
            <a:pPr marL="0" indent="0">
              <a:buNone/>
            </a:pPr>
            <a:r>
              <a:rPr lang="en-US" dirty="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Reliable healthcare</a:t>
            </a:r>
          </a:p>
          <a:p>
            <a:pPr marL="0" indent="0">
              <a:buNone/>
            </a:pPr>
            <a:r>
              <a:rPr lang="en-US" dirty="0">
                <a:latin typeface="Times New Roman" panose="02020603050405020304" pitchFamily="18" charset="0"/>
                <a:cs typeface="Times New Roman" panose="02020603050405020304" pitchFamily="18" charset="0"/>
              </a:rPr>
              <a:t>3. Smart agriculture</a:t>
            </a:r>
          </a:p>
          <a:p>
            <a:pPr marL="0" indent="0">
              <a:buNone/>
            </a:pPr>
            <a:r>
              <a:rPr lang="en-US" dirty="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 Enable Industry 4.0</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5. Smart Cities and Smart Homes</a:t>
            </a:r>
          </a:p>
          <a:p>
            <a:pPr marL="0" indent="0">
              <a:buNone/>
            </a:pPr>
            <a:r>
              <a:rPr lang="en-US" dirty="0">
                <a:latin typeface="Times New Roman" panose="02020603050405020304" pitchFamily="18" charset="0"/>
                <a:cs typeface="Times New Roman" panose="02020603050405020304" pitchFamily="18" charset="0"/>
              </a:rPr>
              <a:t>6.</a:t>
            </a:r>
            <a:r>
              <a:rPr lang="en-IN" dirty="0">
                <a:latin typeface="Times New Roman" panose="02020603050405020304" pitchFamily="18" charset="0"/>
                <a:cs typeface="Times New Roman" panose="02020603050405020304" pitchFamily="18" charset="0"/>
              </a:rPr>
              <a:t> Lag-free gaming and </a:t>
            </a:r>
            <a:r>
              <a:rPr lang="en-IN" dirty="0" smtClean="0">
                <a:latin typeface="Times New Roman" panose="02020603050405020304" pitchFamily="18" charset="0"/>
                <a:cs typeface="Times New Roman" panose="02020603050405020304" pitchFamily="18" charset="0"/>
              </a:rPr>
              <a:t>entertainment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7.</a:t>
            </a:r>
            <a:r>
              <a:rPr lang="en-IN" dirty="0" smtClean="0">
                <a:latin typeface="Times New Roman" panose="02020603050405020304" pitchFamily="18" charset="0"/>
                <a:cs typeface="Times New Roman" panose="02020603050405020304" pitchFamily="18" charset="0"/>
              </a:rPr>
              <a:t> New business models</a:t>
            </a:r>
          </a:p>
          <a:p>
            <a:pPr marL="0" indent="0">
              <a:buNone/>
            </a:pPr>
            <a:r>
              <a:rPr lang="en-US" dirty="0" smtClean="0">
                <a:latin typeface="Times New Roman" panose="02020603050405020304" pitchFamily="18" charset="0"/>
                <a:cs typeface="Times New Roman" panose="02020603050405020304" pitchFamily="18" charset="0"/>
              </a:rPr>
              <a:t>8. Security purpose</a:t>
            </a:r>
            <a:endParaRPr lang="en-IN" dirty="0" smtClean="0">
              <a:latin typeface="Times New Roman" panose="02020603050405020304" pitchFamily="18" charset="0"/>
              <a:cs typeface="Times New Roman" panose="02020603050405020304" pitchFamily="18" charset="0"/>
            </a:endParaRPr>
          </a:p>
          <a:p>
            <a:pPr marL="0" indent="0">
              <a:buNone/>
            </a:pPr>
            <a:endParaRPr lang="en-IN" b="1" dirty="0" smtClean="0"/>
          </a:p>
          <a:p>
            <a:pPr marL="0" indent="0">
              <a:buNone/>
            </a:pPr>
            <a:endParaRPr lang="en-US" b="1" dirty="0"/>
          </a:p>
        </p:txBody>
      </p:sp>
    </p:spTree>
    <p:extLst>
      <p:ext uri="{BB962C8B-B14F-4D97-AF65-F5344CB8AC3E}">
        <p14:creationId xmlns:p14="http://schemas.microsoft.com/office/powerpoint/2010/main" val="62115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border security</a:t>
            </a:r>
            <a:endParaRPr lang="en-IN" dirty="0"/>
          </a:p>
        </p:txBody>
      </p:sp>
      <p:sp>
        <p:nvSpPr>
          <p:cNvPr id="3" name="Content Placeholder 2"/>
          <p:cNvSpPr>
            <a:spLocks noGrp="1"/>
          </p:cNvSpPr>
          <p:nvPr>
            <p:ph idx="1"/>
          </p:nvPr>
        </p:nvSpPr>
        <p:spPr/>
        <p:txBody>
          <a:bodyPr>
            <a:normAutofit fontScale="85000" lnSpcReduction="20000"/>
          </a:bodyPr>
          <a:lstStyle/>
          <a:p>
            <a:r>
              <a:rPr lang="en-US" dirty="0"/>
              <a:t/>
            </a:r>
            <a:br>
              <a:rPr lang="en-US" dirty="0"/>
            </a:br>
            <a:r>
              <a:rPr lang="en-US" dirty="0"/>
              <a:t>And while issues of security from terrorist attacks is certainly a major concern that drives many border security considerations, there are other critical, “daily” issues involving criminal activities, including trafficking in drugs, the smuggling of weapons and other illegal contraband, and human </a:t>
            </a:r>
            <a:r>
              <a:rPr lang="en-US" dirty="0" smtClean="0"/>
              <a:t>trafficking</a:t>
            </a:r>
          </a:p>
          <a:p>
            <a:r>
              <a:rPr lang="en-US" dirty="0"/>
              <a:t>Sections of the boundaries are </a:t>
            </a:r>
            <a:r>
              <a:rPr lang="en-US" dirty="0" smtClean="0"/>
              <a:t>unsettle.</a:t>
            </a:r>
            <a:endParaRPr lang="en-US" dirty="0"/>
          </a:p>
          <a:p>
            <a:r>
              <a:rPr lang="en-US" dirty="0"/>
              <a:t>Terrains are diverse and difficult.</a:t>
            </a:r>
          </a:p>
          <a:p>
            <a:r>
              <a:rPr lang="en-US" dirty="0"/>
              <a:t>Border areas are underdeveloped.</a:t>
            </a:r>
          </a:p>
          <a:p>
            <a:r>
              <a:rPr lang="en-US" dirty="0"/>
              <a:t>Connectivity with the hinterland and across to other countries is poor.</a:t>
            </a:r>
          </a:p>
          <a:p>
            <a:r>
              <a:rPr lang="en-US" dirty="0"/>
              <a:t>Border populations feel insecure.</a:t>
            </a:r>
          </a:p>
          <a:p>
            <a:r>
              <a:rPr lang="en-US" dirty="0"/>
              <a:t>Borders areas in remote parts are getting depopulated.</a:t>
            </a:r>
          </a:p>
          <a:p>
            <a:r>
              <a:rPr lang="en-US" dirty="0"/>
              <a:t>Illegal migrations, which alter demographic ratios, present a major challenge.</a:t>
            </a:r>
          </a:p>
          <a:p>
            <a:r>
              <a:rPr lang="en-US" dirty="0"/>
              <a:t>The smuggling of contrabands, arms and ammunition drugs </a:t>
            </a:r>
            <a:r>
              <a:rPr lang="en-US" dirty="0" err="1"/>
              <a:t>etc</a:t>
            </a:r>
            <a:r>
              <a:rPr lang="en-US" dirty="0"/>
              <a:t> is rampant.</a:t>
            </a:r>
          </a:p>
          <a:p>
            <a:endParaRPr lang="en-IN" dirty="0"/>
          </a:p>
        </p:txBody>
      </p:sp>
    </p:spTree>
    <p:extLst>
      <p:ext uri="{BB962C8B-B14F-4D97-AF65-F5344CB8AC3E}">
        <p14:creationId xmlns:p14="http://schemas.microsoft.com/office/powerpoint/2010/main" val="309643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using </a:t>
            </a:r>
            <a:r>
              <a:rPr lang="en-US" dirty="0" smtClean="0"/>
              <a:t>dog robots</a:t>
            </a:r>
            <a:endParaRPr lang="en-IN" dirty="0"/>
          </a:p>
        </p:txBody>
      </p:sp>
      <p:sp>
        <p:nvSpPr>
          <p:cNvPr id="3" name="Content Placeholder 2"/>
          <p:cNvSpPr>
            <a:spLocks noGrp="1"/>
          </p:cNvSpPr>
          <p:nvPr>
            <p:ph idx="1"/>
          </p:nvPr>
        </p:nvSpPr>
        <p:spPr/>
        <p:txBody>
          <a:bodyPr>
            <a:normAutofit/>
          </a:bodyPr>
          <a:lstStyle/>
          <a:p>
            <a:endParaRPr lang="en-US" dirty="0" smtClean="0"/>
          </a:p>
          <a:p>
            <a:r>
              <a:rPr lang="en-US" dirty="0"/>
              <a:t>The robot dogs are manufactured by Ghost Robotics, a security tech company that works with the military. </a:t>
            </a:r>
            <a:endParaRPr lang="en-US" dirty="0" smtClean="0"/>
          </a:p>
          <a:p>
            <a:r>
              <a:rPr lang="en-US" dirty="0" smtClean="0"/>
              <a:t>The </a:t>
            </a:r>
            <a:r>
              <a:rPr lang="en-US" dirty="0"/>
              <a:t>plan is for the machines to patrol the border, videoing and scanning around them as they go. </a:t>
            </a:r>
            <a:endParaRPr lang="en-US" dirty="0" smtClean="0"/>
          </a:p>
          <a:p>
            <a:r>
              <a:rPr lang="en-US" dirty="0" smtClean="0"/>
              <a:t>This </a:t>
            </a:r>
            <a:r>
              <a:rPr lang="en-US" dirty="0"/>
              <a:t>has led to privacy concerns about the surveillance of those who live near the border without consent</a:t>
            </a:r>
            <a:r>
              <a:rPr lang="en-US" dirty="0" smtClean="0"/>
              <a:t>.</a:t>
            </a:r>
          </a:p>
          <a:p>
            <a:pPr marL="0" indent="0">
              <a:buNone/>
            </a:pPr>
            <a:endParaRPr lang="en-IN" dirty="0"/>
          </a:p>
        </p:txBody>
      </p:sp>
    </p:spTree>
    <p:extLst>
      <p:ext uri="{BB962C8B-B14F-4D97-AF65-F5344CB8AC3E}">
        <p14:creationId xmlns:p14="http://schemas.microsoft.com/office/powerpoint/2010/main" val="413987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57005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271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2907463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368</TotalTime>
  <Words>206</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Avatar robots in border security using 5g technology</vt:lpstr>
      <vt:lpstr>PowerPoint Presentation</vt:lpstr>
      <vt:lpstr>introduction</vt:lpstr>
      <vt:lpstr>How 5g could help in powering digital india</vt:lpstr>
      <vt:lpstr>Problems in border security</vt:lpstr>
      <vt:lpstr>Solutions using dog robots</vt:lpstr>
      <vt:lpstr>PowerPoint Presentation</vt:lpstr>
      <vt:lpstr>PowerPoint Presentation</vt:lpstr>
      <vt:lpstr>PowerPoint Presentation</vt:lpstr>
      <vt:lpstr>How can robots help the society especially in economic and in the life of human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20</cp:revision>
  <dcterms:created xsi:type="dcterms:W3CDTF">2022-10-13T05:04:29Z</dcterms:created>
  <dcterms:modified xsi:type="dcterms:W3CDTF">2022-10-15T16:21:56Z</dcterms:modified>
</cp:coreProperties>
</file>