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61" r:id="rId3"/>
    <p:sldId id="268" r:id="rId4"/>
    <p:sldId id="262" r:id="rId5"/>
    <p:sldId id="257" r:id="rId6"/>
    <p:sldId id="258" r:id="rId7"/>
    <p:sldId id="259" r:id="rId8"/>
    <p:sldId id="260" r:id="rId9"/>
    <p:sldId id="263" r:id="rId10"/>
    <p:sldId id="265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smtClean="0"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61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smtClean="0"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64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54CA-19F4-4771-B6A2-DA5C0742B220}" type="datetimeFigureOut">
              <a:rPr lang="en-US" smtClean="0"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1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smtClean="0"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smtClean="0"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3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smtClean="0"/>
              <a:t>10/16/2022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3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smtClean="0"/>
              <a:t>10/16/2022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9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smtClean="0"/>
              <a:t>10/16/2022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2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smtClean="0"/>
              <a:t>10/16/2022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5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smtClean="0"/>
              <a:t>10/16/2022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25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smtClean="0"/>
              <a:t>10/16/2022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6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smtClean="0"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61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047" y="201706"/>
            <a:ext cx="11800116" cy="76200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Avatar robots in border security using </a:t>
            </a:r>
            <a:r>
              <a:rPr lang="en-US" sz="4000" b="1" dirty="0" smtClean="0">
                <a:latin typeface="+mn-lt"/>
                <a:cs typeface="Aharoni" panose="02010803020104030203" pitchFamily="2" charset="-79"/>
              </a:rPr>
              <a:t>5G</a:t>
            </a:r>
            <a:r>
              <a:rPr lang="en-US" sz="40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 technology</a:t>
            </a:r>
            <a:endParaRPr lang="en-IN" sz="4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2" descr="Military Artificial Intelligence - 3 Ways How AI Can Help The Indian Armed  Forces | Explained(Hindi)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3714"/>
            <a:ext cx="12192000" cy="589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6254" y="4441841"/>
            <a:ext cx="3484344" cy="228621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Presentation Team 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Rashmi</a:t>
            </a:r>
            <a:r>
              <a:rPr lang="en-US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Vernekar</a:t>
            </a:r>
            <a:endParaRPr lang="en-US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Pushpavati</a:t>
            </a:r>
            <a:r>
              <a:rPr lang="en-US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D </a:t>
            </a:r>
            <a:r>
              <a:rPr lang="en-US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myageri</a:t>
            </a:r>
            <a:endParaRPr lang="en-US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Yusuf   </a:t>
            </a:r>
            <a:endParaRPr lang="en-US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Ijaz</a:t>
            </a:r>
            <a:r>
              <a:rPr lang="en-US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H</a:t>
            </a:r>
            <a:endParaRPr lang="en-US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457200" indent="-457200" algn="l">
              <a:buAutoNum type="arabicPeriod" startAt="4"/>
            </a:pPr>
            <a:endPara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4524833" y="6087545"/>
            <a:ext cx="4552748" cy="6405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L2 Faculty: Mohammad Tahir </a:t>
            </a:r>
            <a:r>
              <a:rPr lang="en-US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Mirji</a:t>
            </a:r>
            <a:endParaRPr lang="en-US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609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5212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Impact of technology implemented with military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Robots</a:t>
            </a:r>
            <a:r>
              <a:rPr lang="en-US" dirty="0"/>
              <a:t> eliminate dangerous jobs for humans because they are capable of working in hazardous environments. 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They </a:t>
            </a:r>
            <a:r>
              <a:rPr lang="en-US" dirty="0"/>
              <a:t>can handle lifting heavy loads, toxic substances and repetitive </a:t>
            </a:r>
            <a:r>
              <a:rPr lang="en-US" dirty="0" smtClean="0"/>
              <a:t>tasks in military borders surveillance</a:t>
            </a:r>
            <a:r>
              <a:rPr lang="en-US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Human lives can be saved if robots are sent into frontline combat.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608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Socio-Economic Impact with respect to human life and comparison with robots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08659" cy="4938246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Robotics can help improve multi-fold capabilities of the military and defense industry in the nearby tech-driven future.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Robotics can bring smiling faces to families of human soldiers for the reduced fear of losing lives in battlefields or neutralizing bombs.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The million-dollar investment in robotics can bring some advantage-gaining tactics and strategies to combat potential attacks of enemies.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The military and defense industry should be prepared for replacing conventional processes with advanced technologies to preserve the safety of soldiers as well as citizens.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74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915" y="1475895"/>
            <a:ext cx="11006098" cy="4213704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>
                <a:solidFill>
                  <a:schemeClr val="bg1"/>
                </a:solidFill>
              </a:rPr>
              <a:t>Thank you </a:t>
            </a:r>
            <a:r>
              <a:rPr lang="en-US" sz="6600" dirty="0" smtClean="0">
                <a:solidFill>
                  <a:schemeClr val="bg1"/>
                </a:solidFill>
              </a:rPr>
              <a:t/>
            </a:r>
            <a:br>
              <a:rPr lang="en-US" sz="66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for listening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28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haroni" panose="02010803020104030203" pitchFamily="2" charset="-79"/>
                <a:cs typeface="Aharoni" panose="02010803020104030203" pitchFamily="2" charset="-79"/>
              </a:rPr>
              <a:t>Agenda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1102788" cy="4971369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Problems in border security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Introduction of 5G in military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How 5G could help in powering telecommunications in </a:t>
            </a:r>
            <a:r>
              <a:rPr lang="en-US" dirty="0" err="1" smtClean="0"/>
              <a:t>india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Proposed Solution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Step 1 - Designing remote controlled robot with 5G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Step 2 - Command Center Remote Operation Sensors Jacket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Impact of technology implemented with military robot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Socio-Economic Impact with respect to human life and comparison with robots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660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1732" y="326624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haroni"/>
              </a:rPr>
              <a:t>Introduction to 5g technology</a:t>
            </a:r>
            <a:endParaRPr lang="en-IN" dirty="0">
              <a:latin typeface="Aharoni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493" y="1806191"/>
            <a:ext cx="6939643" cy="408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7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Problems in border security</a:t>
            </a:r>
            <a:endParaRPr lang="en-IN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660"/>
            <a:ext cx="10968318" cy="542234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Sections </a:t>
            </a:r>
            <a:r>
              <a:rPr lang="en-US" dirty="0"/>
              <a:t>of the boundaries are </a:t>
            </a:r>
            <a:r>
              <a:rPr lang="en-US" dirty="0" smtClean="0"/>
              <a:t>unsettle.</a:t>
            </a:r>
            <a:endParaRPr lang="en-US" dirty="0"/>
          </a:p>
          <a:p>
            <a:pPr algn="just"/>
            <a:r>
              <a:rPr lang="en-US" dirty="0"/>
              <a:t>Terrains are diverse and difficult.</a:t>
            </a:r>
          </a:p>
          <a:p>
            <a:pPr algn="just"/>
            <a:r>
              <a:rPr lang="en-US" dirty="0"/>
              <a:t>Border areas are underdeveloped.</a:t>
            </a:r>
          </a:p>
          <a:p>
            <a:pPr algn="just"/>
            <a:r>
              <a:rPr lang="en-US" dirty="0"/>
              <a:t>Connectivity with the hinterland and across to other countries is poor.</a:t>
            </a:r>
          </a:p>
          <a:p>
            <a:pPr algn="just"/>
            <a:r>
              <a:rPr lang="en-US" dirty="0"/>
              <a:t>Border populations feel insecure.</a:t>
            </a:r>
          </a:p>
          <a:p>
            <a:pPr algn="just"/>
            <a:r>
              <a:rPr lang="en-US" dirty="0"/>
              <a:t>Borders areas in remote parts are getting depopulated.</a:t>
            </a:r>
          </a:p>
          <a:p>
            <a:pPr algn="just"/>
            <a:r>
              <a:rPr lang="en-US" dirty="0"/>
              <a:t>Illegal migrations, which alter demographic ratios, present a major challenge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3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01" y="166910"/>
            <a:ext cx="10524898" cy="1280890"/>
          </a:xfrm>
        </p:spPr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Introduction of</a:t>
            </a:r>
            <a:r>
              <a:rPr lang="en-US" b="1" dirty="0" smtClean="0">
                <a:latin typeface="+mn-lt"/>
                <a:cs typeface="Aharoni" panose="02010803020104030203" pitchFamily="2" charset="-79"/>
              </a:rPr>
              <a:t> 5G 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in military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601" y="1290918"/>
            <a:ext cx="7315481" cy="543261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Secure wireless data communication is hugely important for the military, both at home and abroad. 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Besides the apparent administrative use, this goes not least the </a:t>
            </a:r>
            <a:r>
              <a:rPr lang="en-US" b="1" i="1" dirty="0" smtClean="0">
                <a:solidFill>
                  <a:schemeClr val="accent2"/>
                </a:solidFill>
              </a:rPr>
              <a:t>military tactical communication management system</a:t>
            </a:r>
            <a:r>
              <a:rPr lang="en-US" dirty="0" smtClean="0"/>
              <a:t>.</a:t>
            </a:r>
          </a:p>
          <a:p>
            <a:pPr algn="just">
              <a:lnSpc>
                <a:spcPct val="100000"/>
              </a:lnSpc>
            </a:pP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5G allow access to data from video, voice, sensors, targeting and even the sights on infantry weapons are easy and instantaneous for anyone who needs it.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024" y="1447800"/>
            <a:ext cx="4069976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8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9972"/>
            <a:ext cx="11734800" cy="13255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How </a:t>
            </a:r>
            <a:r>
              <a:rPr lang="en-US" sz="3600" b="1" dirty="0" smtClean="0">
                <a:latin typeface="+mn-lt"/>
                <a:cs typeface="Aharoni" panose="02010803020104030203" pitchFamily="2" charset="-79"/>
              </a:rPr>
              <a:t>5G</a:t>
            </a:r>
            <a:r>
              <a:rPr lang="en-US" sz="3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 could help in powering telecommunications in </a:t>
            </a:r>
            <a:r>
              <a:rPr lang="en-US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3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ndia</a:t>
            </a:r>
            <a:endParaRPr lang="en-US" sz="3600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45343"/>
            <a:ext cx="5876365" cy="4392385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u="sng" dirty="0"/>
              <a:t>5G’s speed </a:t>
            </a:r>
            <a:r>
              <a:rPr lang="en-US" u="sng" dirty="0" smtClean="0"/>
              <a:t>is of </a:t>
            </a:r>
            <a:r>
              <a:rPr lang="en-US" u="sng" dirty="0" smtClean="0"/>
              <a:t>20</a:t>
            </a:r>
            <a:r>
              <a:rPr lang="en-US" u="sng" dirty="0" smtClean="0"/>
              <a:t> </a:t>
            </a:r>
            <a:r>
              <a:rPr lang="en-US" u="sng" dirty="0"/>
              <a:t>gigabits per </a:t>
            </a:r>
            <a:r>
              <a:rPr lang="en-US" u="sng" dirty="0" smtClean="0"/>
              <a:t>second it will help below areas to work:</a:t>
            </a:r>
            <a:endParaRPr lang="en-US" sz="2000" b="1" u="sng" dirty="0" smtClean="0"/>
          </a:p>
          <a:p>
            <a:pPr lvl="1">
              <a:lnSpc>
                <a:spcPct val="150000"/>
              </a:lnSpc>
            </a:pPr>
            <a:r>
              <a:rPr lang="en-US" sz="2000" b="1" dirty="0" smtClean="0"/>
              <a:t>5G FOR HYPERSONIC WEAPONS</a:t>
            </a:r>
          </a:p>
          <a:p>
            <a:pPr lvl="1">
              <a:lnSpc>
                <a:spcPct val="150000"/>
              </a:lnSpc>
            </a:pPr>
            <a:r>
              <a:rPr lang="en-US" sz="2000" b="1" dirty="0" smtClean="0"/>
              <a:t>5G FOR THE ‘SMART’ MILITARY BASE</a:t>
            </a:r>
          </a:p>
          <a:p>
            <a:pPr lvl="1">
              <a:lnSpc>
                <a:spcPct val="150000"/>
              </a:lnSpc>
            </a:pPr>
            <a:r>
              <a:rPr lang="en-US" sz="2000" b="1" dirty="0" smtClean="0"/>
              <a:t>5G FOR THE ‘BATTLE NETWORK’</a:t>
            </a:r>
          </a:p>
          <a:p>
            <a:pPr lvl="1">
              <a:lnSpc>
                <a:spcPct val="150000"/>
              </a:lnSpc>
            </a:pPr>
            <a:r>
              <a:rPr lang="en-US" sz="2000" b="1" dirty="0" smtClean="0"/>
              <a:t>5G FOR ‘BATTLEFIELD WEARABLES’</a:t>
            </a:r>
          </a:p>
          <a:p>
            <a:pPr lvl="1">
              <a:lnSpc>
                <a:spcPct val="150000"/>
              </a:lnSpc>
            </a:pPr>
            <a:r>
              <a:rPr lang="en-US" sz="2000" b="1" dirty="0" smtClean="0"/>
              <a:t>5G FOR DRONES AND ARTIFICIAL INTELLIGENCE</a:t>
            </a:r>
            <a:endParaRPr lang="en-IN" sz="2000" b="1" dirty="0"/>
          </a:p>
        </p:txBody>
      </p:sp>
      <p:pic>
        <p:nvPicPr>
          <p:cNvPr id="4098" name="Picture 2" descr="Role of 5G Technology In Military - YouTub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5" b="12835"/>
          <a:stretch/>
        </p:blipFill>
        <p:spPr bwMode="auto">
          <a:xfrm>
            <a:off x="5876365" y="1475535"/>
            <a:ext cx="631563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15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176" y="8133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176" y="1040933"/>
            <a:ext cx="11049000" cy="26032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robot dogs are manufactured by Ghost Robotics, a security tech company that works with the military.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plan is for the machines to patrol the border, videoing and scanning around them as they go.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has led to privacy concerns about the surveillance of those who live near the border without consent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57407"/>
            <a:ext cx="5091368" cy="2700593"/>
          </a:xfrm>
          <a:prstGeom prst="rect">
            <a:avLst/>
          </a:prstGeom>
        </p:spPr>
      </p:pic>
      <p:pic>
        <p:nvPicPr>
          <p:cNvPr id="6" name="Picture 2" descr="https://www.armadainternational.com/wp-content/uploads/2022/02/Screen-Shot-2022-02-04-at-16.20.4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382" y="4157407"/>
            <a:ext cx="5846618" cy="270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Elbow Connector 6"/>
          <p:cNvCxnSpPr>
            <a:stCxn id="6" idx="0"/>
            <a:endCxn id="4" idx="0"/>
          </p:cNvCxnSpPr>
          <p:nvPr/>
        </p:nvCxnSpPr>
        <p:spPr>
          <a:xfrm rot="16200000" flipV="1">
            <a:off x="5907188" y="795903"/>
            <a:ext cx="12700" cy="6723007"/>
          </a:xfrm>
          <a:prstGeom prst="bentConnector3">
            <a:avLst>
              <a:gd name="adj1" fmla="val 365454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5400000" flipH="1" flipV="1">
            <a:off x="4881949" y="782051"/>
            <a:ext cx="12700" cy="6723007"/>
          </a:xfrm>
          <a:prstGeom prst="bentConnector3">
            <a:avLst>
              <a:gd name="adj1" fmla="val 46363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87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Step 1 - Designing remote controlled robot with 5G</a:t>
            </a:r>
            <a:endParaRPr lang="en-IN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122" name="Picture 2" descr="Boston Dynamics new robot makes soldiers obsolete !!!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93576"/>
            <a:ext cx="12192000" cy="446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95023" y="1747245"/>
            <a:ext cx="108587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cs typeface="Aharoni" panose="02010803020104030203" pitchFamily="2" charset="-79"/>
              </a:rPr>
              <a:t>Robots with 5G connected interaction from command center will help save humans in field by being one of line of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cs typeface="Aharoni" panose="02010803020104030203" pitchFamily="2" charset="-79"/>
              </a:rPr>
              <a:t>defence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cs typeface="Aharoni" panose="02010803020104030203" pitchFamily="2" charset="-79"/>
              </a:rPr>
              <a:t>.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05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Step 2 - Command Center Remote Operation Sensors Jacket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146" name="Picture 2" descr="How is the Military and Defence Sector Utilizing Robotics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0"/>
            <a:ext cx="12192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1726168"/>
            <a:ext cx="10858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Aharoni" panose="02010803020104030203" pitchFamily="2" charset="-79"/>
              </a:rPr>
              <a:t>Remote control the robot on borders from command center to eliminate enemy.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1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</TotalTime>
  <Words>492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Aharoni</vt:lpstr>
      <vt:lpstr>Arial</vt:lpstr>
      <vt:lpstr>Calibri</vt:lpstr>
      <vt:lpstr>Calibri Light</vt:lpstr>
      <vt:lpstr>Office Theme</vt:lpstr>
      <vt:lpstr>Avatar robots in border security using 5G technology</vt:lpstr>
      <vt:lpstr>Agenda</vt:lpstr>
      <vt:lpstr>Introduction to 5g technology</vt:lpstr>
      <vt:lpstr>Problems in border security</vt:lpstr>
      <vt:lpstr>Introduction of 5G in military</vt:lpstr>
      <vt:lpstr>How 5G could help in powering telecommunications in India</vt:lpstr>
      <vt:lpstr>Proposed Solution</vt:lpstr>
      <vt:lpstr>Step 1 - Designing remote controlled robot with 5G</vt:lpstr>
      <vt:lpstr>Step 2 - Command Center Remote Operation Sensors Jacket</vt:lpstr>
      <vt:lpstr>Impact of technology implemented with military robot</vt:lpstr>
      <vt:lpstr>Socio-Economic Impact with respect to human life and comparison with robots</vt:lpstr>
      <vt:lpstr>Thank you  for listening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Microsoft account</cp:lastModifiedBy>
  <cp:revision>57</cp:revision>
  <dcterms:created xsi:type="dcterms:W3CDTF">2022-10-13T05:04:29Z</dcterms:created>
  <dcterms:modified xsi:type="dcterms:W3CDTF">2022-10-16T11:24:27Z</dcterms:modified>
</cp:coreProperties>
</file>