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CEBE-4E98-465B-B24B-B89E9509B873}" type="datetimeFigureOut">
              <a:rPr lang="en-US" smtClean="0"/>
              <a:t>19/07/2022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87EF-BABC-4ACB-B60C-4003949AB5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CEBE-4E98-465B-B24B-B89E9509B873}" type="datetimeFigureOut">
              <a:rPr lang="en-US" smtClean="0"/>
              <a:t>19/07/2022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87EF-BABC-4ACB-B60C-4003949AB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CEBE-4E98-465B-B24B-B89E9509B873}" type="datetimeFigureOut">
              <a:rPr lang="en-US" smtClean="0"/>
              <a:t>19/07/2022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87EF-BABC-4ACB-B60C-4003949AB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CEBE-4E98-465B-B24B-B89E9509B873}" type="datetimeFigureOut">
              <a:rPr lang="en-US" smtClean="0"/>
              <a:t>19/07/2022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87EF-BABC-4ACB-B60C-4003949AB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CEBE-4E98-465B-B24B-B89E9509B873}" type="datetimeFigureOut">
              <a:rPr lang="en-US" smtClean="0"/>
              <a:t>19/07/2022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87EF-BABC-4ACB-B60C-4003949AB5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CEBE-4E98-465B-B24B-B89E9509B873}" type="datetimeFigureOut">
              <a:rPr lang="en-US" smtClean="0"/>
              <a:t>19/07/2022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87EF-BABC-4ACB-B60C-4003949AB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CEBE-4E98-465B-B24B-B89E9509B873}" type="datetimeFigureOut">
              <a:rPr lang="en-US" smtClean="0"/>
              <a:t>19/07/2022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87EF-BABC-4ACB-B60C-4003949AB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CEBE-4E98-465B-B24B-B89E9509B873}" type="datetimeFigureOut">
              <a:rPr lang="en-US" smtClean="0"/>
              <a:t>19/07/2022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87EF-BABC-4ACB-B60C-4003949AB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CEBE-4E98-465B-B24B-B89E9509B873}" type="datetimeFigureOut">
              <a:rPr lang="en-US" smtClean="0"/>
              <a:t>19/07/2022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87EF-BABC-4ACB-B60C-4003949AB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CEBE-4E98-465B-B24B-B89E9509B873}" type="datetimeFigureOut">
              <a:rPr lang="en-US" smtClean="0"/>
              <a:t>19/07/2022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87EF-BABC-4ACB-B60C-4003949AB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CEBE-4E98-465B-B24B-B89E9509B873}" type="datetimeFigureOut">
              <a:rPr lang="en-US" smtClean="0"/>
              <a:t>19/07/2022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9BD87EF-BABC-4ACB-B60C-4003949AB52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DDCEBE-4E98-465B-B24B-B89E9509B873}" type="datetimeFigureOut">
              <a:rPr lang="en-US" smtClean="0"/>
              <a:t>19/07/2022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9BD87EF-BABC-4ACB-B60C-4003949AB52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851648" cy="1828800"/>
          </a:xfrm>
        </p:spPr>
        <p:txBody>
          <a:bodyPr>
            <a:prstTxWarp prst="textWave2">
              <a:avLst/>
            </a:prstTxWarp>
            <a:normAutofit/>
          </a:bodyPr>
          <a:lstStyle/>
          <a:p>
            <a:r>
              <a:rPr lang="en-US" sz="6000" dirty="0" smtClean="0"/>
              <a:t>PPT ON CHATBOT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97226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andbot App —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2" y="1935163"/>
            <a:ext cx="8153496" cy="438943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CHATBOT SCREEN SHORTS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8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andbot App —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2" y="1935163"/>
            <a:ext cx="8153496" cy="438943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CHATBOT SCREEN SHORTS MOBILE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7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andbot App —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2" y="1935163"/>
            <a:ext cx="8153496" cy="438943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CHATBOT SCREEN SHORTS MOBILE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9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andbot App —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2" y="1935163"/>
            <a:ext cx="8153496" cy="438943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CHATBOT SCREEN SHORTS MOBILE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43600" y="5486400"/>
            <a:ext cx="3188110" cy="1143000"/>
          </a:xfrm>
          <a:prstGeom prst="rect">
            <a:avLst/>
          </a:prstGeom>
        </p:spPr>
        <p:txBody>
          <a:bodyPr vert="horz" lIns="0" rIns="0" bIns="0" anchor="b">
            <a:normAutofit fontScale="7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Name of The Student:</a:t>
            </a:r>
          </a:p>
          <a:p>
            <a:r>
              <a:rPr lang="en-US" sz="2400" dirty="0" smtClean="0"/>
              <a:t>Rashmi Vernekar </a:t>
            </a:r>
          </a:p>
          <a:p>
            <a:r>
              <a:rPr lang="en-US" sz="2400" dirty="0" smtClean="0"/>
              <a:t>Keonics Computer Training Centre</a:t>
            </a:r>
          </a:p>
          <a:p>
            <a:r>
              <a:rPr lang="en-US" sz="2400" dirty="0" smtClean="0"/>
              <a:t>It Park Hubli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70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HTML CODING OF CHATBOT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939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&lt;html&gt;  &lt;head&gt;    &lt;meta charset="UTF-8"&gt;    &lt;meta name="viewport" content="width=device-width, height=device-height, initial-scale=1.0, maximum-scale=1.0, user-scalable=no"&gt;    &lt;title&gt;</a:t>
            </a:r>
            <a:r>
              <a:rPr lang="en-US" sz="2400" dirty="0" err="1" smtClean="0"/>
              <a:t>Landbot</a:t>
            </a:r>
            <a:r>
              <a:rPr lang="en-US" sz="2400" dirty="0" smtClean="0"/>
              <a:t> | Convert a Landing Page into a </a:t>
            </a:r>
            <a:r>
              <a:rPr lang="en-US" sz="2400" dirty="0" err="1" smtClean="0"/>
              <a:t>Chatbot</a:t>
            </a:r>
            <a:r>
              <a:rPr lang="en-US" sz="2400" dirty="0" smtClean="0"/>
              <a:t>&lt;/title&gt;  &lt;/head&gt;  &lt;body&gt;    &lt;script </a:t>
            </a:r>
            <a:r>
              <a:rPr lang="en-US" sz="2400" dirty="0" err="1" smtClean="0"/>
              <a:t>SameSite</a:t>
            </a:r>
            <a:r>
              <a:rPr lang="en-US" sz="2400" dirty="0" smtClean="0"/>
              <a:t>="None; Secure" </a:t>
            </a:r>
            <a:r>
              <a:rPr lang="en-US" sz="2400" dirty="0" err="1" smtClean="0"/>
              <a:t>src</a:t>
            </a:r>
            <a:r>
              <a:rPr lang="en-US" sz="2400" dirty="0" smtClean="0"/>
              <a:t>="https://cdn.landbot.io/landbot-3/landbot-3.0.0.js"&gt;&lt;/script&gt;    &lt;script&gt;      </a:t>
            </a:r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myLandbot</a:t>
            </a:r>
            <a:r>
              <a:rPr lang="en-US" sz="2400" dirty="0" smtClean="0"/>
              <a:t> = new </a:t>
            </a:r>
            <a:r>
              <a:rPr lang="en-US" sz="2400" dirty="0" err="1" smtClean="0"/>
              <a:t>Landbot.Fullpage</a:t>
            </a:r>
            <a:r>
              <a:rPr lang="en-US" sz="2400" dirty="0" smtClean="0"/>
              <a:t>({        </a:t>
            </a:r>
            <a:r>
              <a:rPr lang="en-US" sz="2400" dirty="0" err="1" smtClean="0"/>
              <a:t>configUrl</a:t>
            </a:r>
            <a:r>
              <a:rPr lang="en-US" sz="2400" dirty="0" smtClean="0"/>
              <a:t>: 'https://landbot.site/v3/H-1319187-E17KJ1PQ0EI5QAW1/index.json',      });    &lt;/script&gt;  &lt;/body&gt;&lt;/html&gt;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5089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andbot App —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2" y="1935163"/>
            <a:ext cx="8153496" cy="438943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CHATBOT SCREEN SHORTS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CHATBOT SCREEN SHORTS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45" y="1935163"/>
            <a:ext cx="7811710" cy="4389437"/>
          </a:xfrm>
        </p:spPr>
      </p:pic>
    </p:spTree>
    <p:extLst>
      <p:ext uri="{BB962C8B-B14F-4D97-AF65-F5344CB8AC3E}">
        <p14:creationId xmlns:p14="http://schemas.microsoft.com/office/powerpoint/2010/main" val="1717089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andbot App —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2" y="1935163"/>
            <a:ext cx="8153496" cy="438943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CHATBOT SCREEN SHORTS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24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andbot App —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2" y="1935163"/>
            <a:ext cx="8153496" cy="438943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CHATBOT SCREEN SHORTS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239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37" y="1935163"/>
            <a:ext cx="5714926" cy="438943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CHATBOT SCREEN SHORTS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638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andbot App —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2" y="1935163"/>
            <a:ext cx="8153496" cy="438943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CHATBOT SCREEN SHORTS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8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andbot App — Mozilla Firefox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52" y="1935163"/>
            <a:ext cx="8153496" cy="4389437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CHATBOT SCREEN SHORTS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085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</TotalTime>
  <Words>151</Words>
  <Application>Microsoft Office PowerPoint</Application>
  <PresentationFormat>On-screen Show (4:3)</PresentationFormat>
  <Paragraphs>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PPT ON CHATBOT </vt:lpstr>
      <vt:lpstr>HTML CODING OF CHATBOT</vt:lpstr>
      <vt:lpstr>CHATBOT SCREEN SHORTS</vt:lpstr>
      <vt:lpstr>CHATBOT SCREEN SHORTS</vt:lpstr>
      <vt:lpstr>CHATBOT SCREEN SHORTS</vt:lpstr>
      <vt:lpstr>CHATBOT SCREEN SHORTS</vt:lpstr>
      <vt:lpstr>CHATBOT SCREEN SHORTS</vt:lpstr>
      <vt:lpstr>CHATBOT SCREEN SHORTS</vt:lpstr>
      <vt:lpstr>CHATBOT SCREEN SHORTS</vt:lpstr>
      <vt:lpstr>CHATBOT SCREEN SHORTS</vt:lpstr>
      <vt:lpstr>CHATBOT SCREEN SHORTS MOBILE VIEW</vt:lpstr>
      <vt:lpstr>CHATBOT SCREEN SHORTS MOBILE VIEW</vt:lpstr>
      <vt:lpstr>CHATBOT SCREEN SHORTS MOBILE VIEW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ON CHATBOT</dc:title>
  <dc:creator>sg</dc:creator>
  <cp:lastModifiedBy>sg</cp:lastModifiedBy>
  <cp:revision>2</cp:revision>
  <dcterms:created xsi:type="dcterms:W3CDTF">2022-07-19T12:41:21Z</dcterms:created>
  <dcterms:modified xsi:type="dcterms:W3CDTF">2022-07-19T12:55:52Z</dcterms:modified>
</cp:coreProperties>
</file>