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66" d="100"/>
          <a:sy n="66" d="100"/>
        </p:scale>
        <p:origin x="-1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10C1-ECAD-4EB2-839E-547E853D00F5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60D-3619-48D7-9288-3DBF41D3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10C1-ECAD-4EB2-839E-547E853D00F5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60D-3619-48D7-9288-3DBF41D3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0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10C1-ECAD-4EB2-839E-547E853D00F5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60D-3619-48D7-9288-3DBF41D3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6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10C1-ECAD-4EB2-839E-547E853D00F5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60D-3619-48D7-9288-3DBF41D3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10C1-ECAD-4EB2-839E-547E853D00F5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60D-3619-48D7-9288-3DBF41D3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3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10C1-ECAD-4EB2-839E-547E853D00F5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60D-3619-48D7-9288-3DBF41D3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1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10C1-ECAD-4EB2-839E-547E853D00F5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60D-3619-48D7-9288-3DBF41D3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10C1-ECAD-4EB2-839E-547E853D00F5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60D-3619-48D7-9288-3DBF41D3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10C1-ECAD-4EB2-839E-547E853D00F5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60D-3619-48D7-9288-3DBF41D3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2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10C1-ECAD-4EB2-839E-547E853D00F5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60D-3619-48D7-9288-3DBF41D3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3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10C1-ECAD-4EB2-839E-547E853D00F5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760D-3619-48D7-9288-3DBF41D3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3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10C1-ECAD-4EB2-839E-547E853D00F5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3760D-3619-48D7-9288-3DBF41D3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3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 /><Relationship Id="rId2" Type="http://schemas.openxmlformats.org/officeDocument/2006/relationships/image" Target="../media/image1.tmp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 /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60" y="320842"/>
            <a:ext cx="4115374" cy="2400635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301" y="3132339"/>
            <a:ext cx="4953691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479" y="0"/>
            <a:ext cx="4105848" cy="2143424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10" y="2477356"/>
            <a:ext cx="9063790" cy="276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5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3" y="2307983"/>
            <a:ext cx="7748337" cy="2985912"/>
          </a:xfrm>
        </p:spPr>
      </p:pic>
    </p:spTree>
    <p:extLst>
      <p:ext uri="{BB962C8B-B14F-4D97-AF65-F5344CB8AC3E}">
        <p14:creationId xmlns:p14="http://schemas.microsoft.com/office/powerpoint/2010/main" val="133343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65" y="2053061"/>
            <a:ext cx="7771956" cy="3021494"/>
          </a:xfrm>
        </p:spPr>
      </p:pic>
    </p:spTree>
    <p:extLst>
      <p:ext uri="{BB962C8B-B14F-4D97-AF65-F5344CB8AC3E}">
        <p14:creationId xmlns:p14="http://schemas.microsoft.com/office/powerpoint/2010/main" val="314427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65D7-7881-C191-555D-423FE559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1422"/>
            <a:ext cx="10515600" cy="1225352"/>
          </a:xfrm>
        </p:spPr>
        <p:txBody>
          <a:bodyPr/>
          <a:lstStyle/>
          <a:p>
            <a:r>
              <a:rPr lang="en-IN"/>
              <a:t>Created By Rashmi Vernekar Keonics Hubli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8A0A33-A5C3-D14B-6153-F8F839EE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7" y="2025650"/>
            <a:ext cx="10515600" cy="1225352"/>
          </a:xfrm>
        </p:spPr>
        <p:txBody>
          <a:bodyPr/>
          <a:lstStyle/>
          <a:p>
            <a:r>
              <a:rPr lang="en-IN"/>
              <a:t>Assignment On Cloud computing 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5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Created By Rashmi Vernekar Keonics Hubli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rashmi vernekar</cp:lastModifiedBy>
  <cp:revision>4</cp:revision>
  <dcterms:created xsi:type="dcterms:W3CDTF">2022-04-29T02:45:54Z</dcterms:created>
  <dcterms:modified xsi:type="dcterms:W3CDTF">2022-07-16T15:09:39Z</dcterms:modified>
</cp:coreProperties>
</file>