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74" r:id="rId6"/>
    <p:sldId id="270" r:id="rId7"/>
    <p:sldId id="275" r:id="rId8"/>
    <p:sldId id="276" r:id="rId9"/>
    <p:sldId id="277" r:id="rId10"/>
    <p:sldId id="278" r:id="rId11"/>
    <p:sldId id="273"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6" autoAdjust="0"/>
    <p:restoredTop sz="9466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10/17/2022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10/17/2022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10/17/2022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10/17/2022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connect Your Domain | Wix.com | Home renovation, Top interior designers, Interior  designers in hyderab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1" y="101167"/>
            <a:ext cx="11864222" cy="667564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854579" y="101167"/>
            <a:ext cx="9947305" cy="961402"/>
          </a:xfrm>
          <a:solidFill>
            <a:schemeClr val="tx1"/>
          </a:solidFill>
        </p:spPr>
        <p:txBody>
          <a:bodyPr/>
          <a:lstStyle/>
          <a:p>
            <a:pPr algn="ctr"/>
            <a:r>
              <a:rPr lang="en-US" sz="4000" dirty="0" smtClean="0">
                <a:latin typeface="Arial Rounded MT Bold" panose="020F0704030504030204" pitchFamily="34" charset="0"/>
              </a:rPr>
              <a:t>Interior Designers Virtual  meet up </a:t>
            </a:r>
            <a:endParaRPr lang="en-IN" sz="4000" dirty="0">
              <a:latin typeface="Arial Rounded MT Bold" panose="020F0704030504030204" pitchFamily="34" charset="0"/>
            </a:endParaRPr>
          </a:p>
        </p:txBody>
      </p:sp>
      <p:sp>
        <p:nvSpPr>
          <p:cNvPr id="3" name="Subtitle 2"/>
          <p:cNvSpPr>
            <a:spLocks noGrp="1"/>
          </p:cNvSpPr>
          <p:nvPr>
            <p:ph type="subTitle" idx="1"/>
          </p:nvPr>
        </p:nvSpPr>
        <p:spPr>
          <a:xfrm>
            <a:off x="1298960" y="6084606"/>
            <a:ext cx="8369730" cy="773394"/>
          </a:xfrm>
          <a:ln>
            <a:solidFill>
              <a:schemeClr val="tx1"/>
            </a:solidFill>
          </a:ln>
        </p:spPr>
        <p:style>
          <a:lnRef idx="3">
            <a:schemeClr val="lt1"/>
          </a:lnRef>
          <a:fillRef idx="1">
            <a:schemeClr val="accent2"/>
          </a:fillRef>
          <a:effectRef idx="1">
            <a:schemeClr val="accent2"/>
          </a:effectRef>
          <a:fontRef idx="minor">
            <a:schemeClr val="lt1"/>
          </a:fontRef>
        </p:style>
        <p:txBody>
          <a:bodyPr/>
          <a:lstStyle/>
          <a:p>
            <a:r>
              <a:rPr lang="en-US" dirty="0" smtClean="0">
                <a:solidFill>
                  <a:schemeClr val="bg1"/>
                </a:solidFill>
              </a:rPr>
              <a:t>team members:</a:t>
            </a:r>
          </a:p>
          <a:p>
            <a:r>
              <a:rPr lang="en-US" dirty="0" err="1" smtClean="0">
                <a:solidFill>
                  <a:schemeClr val="bg1"/>
                </a:solidFill>
              </a:rPr>
              <a:t>Pushpa</a:t>
            </a:r>
            <a:r>
              <a:rPr lang="en-US" dirty="0" smtClean="0">
                <a:solidFill>
                  <a:schemeClr val="bg1"/>
                </a:solidFill>
              </a:rPr>
              <a:t>  -   </a:t>
            </a:r>
            <a:r>
              <a:rPr lang="en-US" dirty="0" err="1" smtClean="0">
                <a:solidFill>
                  <a:schemeClr val="bg1"/>
                </a:solidFill>
              </a:rPr>
              <a:t>Rashmi</a:t>
            </a:r>
            <a:r>
              <a:rPr lang="en-US" dirty="0" smtClean="0">
                <a:solidFill>
                  <a:schemeClr val="bg1"/>
                </a:solidFill>
              </a:rPr>
              <a:t>  -  </a:t>
            </a:r>
            <a:r>
              <a:rPr lang="en-US" dirty="0" err="1" smtClean="0">
                <a:solidFill>
                  <a:schemeClr val="bg1"/>
                </a:solidFill>
              </a:rPr>
              <a:t>ijaz</a:t>
            </a:r>
            <a:r>
              <a:rPr lang="en-US" dirty="0" smtClean="0">
                <a:solidFill>
                  <a:schemeClr val="bg1"/>
                </a:solidFill>
              </a:rPr>
              <a:t> – Yusuf  - </a:t>
            </a:r>
            <a:r>
              <a:rPr lang="en-US" dirty="0" err="1" smtClean="0">
                <a:solidFill>
                  <a:schemeClr val="bg1"/>
                </a:solidFill>
              </a:rPr>
              <a:t>Hemanth</a:t>
            </a:r>
            <a:endParaRPr lang="en-US" dirty="0" smtClean="0">
              <a:solidFill>
                <a:schemeClr val="bg1"/>
              </a:solidFill>
            </a:endParaRPr>
          </a:p>
          <a:p>
            <a:endParaRPr lang="en-US" dirty="0" smtClean="0"/>
          </a:p>
          <a:p>
            <a:endParaRPr lang="en-US" dirty="0" smtClean="0"/>
          </a:p>
        </p:txBody>
      </p:sp>
    </p:spTree>
    <p:extLst>
      <p:ext uri="{BB962C8B-B14F-4D97-AF65-F5344CB8AC3E}">
        <p14:creationId xmlns:p14="http://schemas.microsoft.com/office/powerpoint/2010/main" val="952483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603500"/>
            <a:ext cx="8696412" cy="3762794"/>
          </a:xfrm>
        </p:spPr>
        <p:txBody>
          <a:bodyPr/>
          <a:lstStyle/>
          <a:p>
            <a:pPr marL="0" indent="0">
              <a:buNone/>
            </a:pPr>
            <a:r>
              <a:rPr lang="en-US" dirty="0" smtClean="0"/>
              <a:t>4. </a:t>
            </a:r>
            <a:r>
              <a:rPr lang="en-IN" dirty="0"/>
              <a:t>VR </a:t>
            </a:r>
            <a:r>
              <a:rPr lang="en-IN" dirty="0" smtClean="0"/>
              <a:t>Advertising</a:t>
            </a:r>
          </a:p>
          <a:p>
            <a:pPr marL="0" indent="0">
              <a:buNone/>
            </a:pPr>
            <a:r>
              <a:rPr lang="en-US" dirty="0"/>
              <a:t>Virtual reality ads are not exactly prevalent yet, but platforms such as Oculus are already </a:t>
            </a:r>
            <a:r>
              <a:rPr lang="en-US" dirty="0" smtClean="0"/>
              <a:t>testing</a:t>
            </a:r>
            <a:r>
              <a:rPr lang="en-US" dirty="0"/>
              <a:t> </a:t>
            </a:r>
            <a:r>
              <a:rPr lang="en-US" dirty="0" smtClean="0"/>
              <a:t>how </a:t>
            </a:r>
            <a:r>
              <a:rPr lang="en-US" dirty="0"/>
              <a:t>they can be implemented. Until a platform-wide ad system is implemented, you can still add VR branded content and custom ads to your immersive </a:t>
            </a:r>
            <a:r>
              <a:rPr lang="en-US" dirty="0" smtClean="0"/>
              <a:t>app</a:t>
            </a:r>
          </a:p>
          <a:p>
            <a:pPr marL="0" indent="0">
              <a:buNone/>
            </a:pPr>
            <a:r>
              <a:rPr lang="en-US" dirty="0" smtClean="0"/>
              <a:t>5.Content marketing</a:t>
            </a:r>
          </a:p>
          <a:p>
            <a:pPr marL="0" indent="0">
              <a:buNone/>
            </a:pPr>
            <a:r>
              <a:rPr lang="en-US" dirty="0"/>
              <a:t>VR in content marketing is effective because the technology happens to be one of the best visualization tools available. 3D models, images, animation, and even text become much more interesting and understandable when you present them in a headset</a:t>
            </a:r>
            <a:endParaRPr lang="en-IN" dirty="0"/>
          </a:p>
        </p:txBody>
      </p:sp>
    </p:spTree>
    <p:extLst>
      <p:ext uri="{BB962C8B-B14F-4D97-AF65-F5344CB8AC3E}">
        <p14:creationId xmlns:p14="http://schemas.microsoft.com/office/powerpoint/2010/main" val="246739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Measuring Success of Event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1356" y="2845750"/>
            <a:ext cx="3500823" cy="2230451"/>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By knowing audience</a:t>
            </a:r>
          </a:p>
          <a:p>
            <a:pPr marL="0" indent="0">
              <a:buNone/>
            </a:pPr>
            <a:r>
              <a:rPr lang="en-US" dirty="0" smtClean="0">
                <a:latin typeface="Times New Roman" panose="02020603050405020304" pitchFamily="18" charset="0"/>
                <a:cs typeface="Times New Roman" panose="02020603050405020304" pitchFamily="18" charset="0"/>
              </a:rPr>
              <a:t>Creating a human experience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By working with VR pro</a:t>
            </a:r>
          </a:p>
          <a:p>
            <a:pPr marL="0" indent="0">
              <a:buNone/>
            </a:pPr>
            <a:r>
              <a:rPr lang="en-US" dirty="0" smtClean="0">
                <a:latin typeface="Times New Roman" panose="02020603050405020304" pitchFamily="18" charset="0"/>
                <a:cs typeface="Times New Roman" panose="02020603050405020304" pitchFamily="18" charset="0"/>
              </a:rPr>
              <a:t>By publishing VR Campaign online</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667250" y="2628899"/>
            <a:ext cx="4040914" cy="3062599"/>
          </a:xfrm>
          <a:prstGeom prst="rect">
            <a:avLst/>
          </a:prstGeom>
        </p:spPr>
      </p:pic>
    </p:spTree>
    <p:extLst>
      <p:ext uri="{BB962C8B-B14F-4D97-AF65-F5344CB8AC3E}">
        <p14:creationId xmlns:p14="http://schemas.microsoft.com/office/powerpoint/2010/main" val="368253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will you measure success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fontAlgn="base">
              <a:buNone/>
            </a:pPr>
            <a:r>
              <a:rPr lang="en-US" sz="1600" dirty="0" smtClean="0">
                <a:latin typeface="Times New Roman" panose="02020603050405020304" pitchFamily="18" charset="0"/>
                <a:cs typeface="Times New Roman" panose="02020603050405020304" pitchFamily="18" charset="0"/>
              </a:rPr>
              <a:t>1.Setting up clear goals from the start</a:t>
            </a:r>
          </a:p>
          <a:p>
            <a:pPr marL="0" indent="0" fontAlgn="base">
              <a:buNone/>
            </a:pPr>
            <a:r>
              <a:rPr lang="en-US" sz="1600" dirty="0" smtClean="0">
                <a:latin typeface="Times New Roman" panose="02020603050405020304" pitchFamily="18" charset="0"/>
                <a:cs typeface="Times New Roman" panose="02020603050405020304" pitchFamily="18" charset="0"/>
              </a:rPr>
              <a:t>2.By choosing the right platform to host our virtual event</a:t>
            </a:r>
          </a:p>
          <a:p>
            <a:pPr marL="0" indent="0" fontAlgn="base">
              <a:buNone/>
            </a:pPr>
            <a:r>
              <a:rPr lang="en-US" sz="1600" dirty="0" smtClean="0">
                <a:latin typeface="Times New Roman" panose="02020603050405020304" pitchFamily="18" charset="0"/>
                <a:cs typeface="Times New Roman" panose="02020603050405020304" pitchFamily="18" charset="0"/>
              </a:rPr>
              <a:t>3.By choosing the right time for the event</a:t>
            </a:r>
          </a:p>
          <a:p>
            <a:pPr marL="0" indent="0" fontAlgn="base">
              <a:buNone/>
            </a:pPr>
            <a:r>
              <a:rPr lang="en-US" sz="1600" dirty="0" smtClean="0">
                <a:latin typeface="Times New Roman" panose="02020603050405020304" pitchFamily="18" charset="0"/>
                <a:cs typeface="Times New Roman" panose="02020603050405020304" pitchFamily="18" charset="0"/>
              </a:rPr>
              <a:t>4.Develop a clear agenda that includes speakers and timeframes</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dirty="0" smtClean="0">
                <a:latin typeface="Times New Roman" panose="02020603050405020304" pitchFamily="18" charset="0"/>
                <a:cs typeface="Times New Roman" panose="02020603050405020304" pitchFamily="18" charset="0"/>
              </a:rPr>
              <a:t>5.By including moderators at our event</a:t>
            </a:r>
          </a:p>
          <a:p>
            <a:pPr marL="0" indent="0" fontAlgn="base">
              <a:buNone/>
            </a:pPr>
            <a:r>
              <a:rPr lang="en-US" sz="1600" dirty="0" smtClean="0">
                <a:latin typeface="Times New Roman" panose="02020603050405020304" pitchFamily="18" charset="0"/>
                <a:cs typeface="Times New Roman" panose="02020603050405020304" pitchFamily="18" charset="0"/>
              </a:rPr>
              <a:t>6.By engaging audience</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dirty="0" smtClean="0">
                <a:latin typeface="Times New Roman" panose="02020603050405020304" pitchFamily="18" charset="0"/>
                <a:cs typeface="Times New Roman" panose="02020603050405020304" pitchFamily="18" charset="0"/>
              </a:rPr>
              <a:t>7.Prepare to troubleshoot</a:t>
            </a:r>
          </a:p>
          <a:p>
            <a:pPr marL="0" indent="0" fontAlgn="base">
              <a:buNone/>
            </a:pPr>
            <a:r>
              <a:rPr lang="en-US" sz="1600" dirty="0" smtClean="0">
                <a:latin typeface="Times New Roman" panose="02020603050405020304" pitchFamily="18" charset="0"/>
                <a:cs typeface="Times New Roman" panose="02020603050405020304" pitchFamily="18" charset="0"/>
              </a:rPr>
              <a:t>8.Send out a post-event follow up</a:t>
            </a:r>
          </a:p>
        </p:txBody>
      </p:sp>
      <p:pic>
        <p:nvPicPr>
          <p:cNvPr id="4" name="Picture 3"/>
          <p:cNvPicPr>
            <a:picLocks noChangeAspect="1"/>
          </p:cNvPicPr>
          <p:nvPr/>
        </p:nvPicPr>
        <p:blipFill>
          <a:blip r:embed="rId2"/>
          <a:stretch>
            <a:fillRect/>
          </a:stretch>
        </p:blipFill>
        <p:spPr>
          <a:xfrm>
            <a:off x="7591246" y="2401706"/>
            <a:ext cx="4196484" cy="3464256"/>
          </a:xfrm>
          <a:prstGeom prst="rect">
            <a:avLst/>
          </a:prstGeom>
        </p:spPr>
      </p:pic>
    </p:spTree>
    <p:extLst>
      <p:ext uri="{BB962C8B-B14F-4D97-AF65-F5344CB8AC3E}">
        <p14:creationId xmlns:p14="http://schemas.microsoft.com/office/powerpoint/2010/main" val="1551933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83777" y="2513257"/>
            <a:ext cx="6869113" cy="1549400"/>
          </a:xfrm>
        </p:spPr>
        <p:style>
          <a:lnRef idx="0">
            <a:schemeClr val="accent4"/>
          </a:lnRef>
          <a:fillRef idx="3">
            <a:schemeClr val="accent4"/>
          </a:fillRef>
          <a:effectRef idx="3">
            <a:schemeClr val="accent4"/>
          </a:effectRef>
          <a:fontRef idx="minor">
            <a:schemeClr val="lt1"/>
          </a:fontRef>
        </p:style>
        <p:txBody>
          <a:bodyPr>
            <a:normAutofit lnSpcReduction="10000"/>
          </a:bodyPr>
          <a:lstStyle/>
          <a:p>
            <a:pPr marL="0" indent="0">
              <a:buNone/>
            </a:pPr>
            <a:r>
              <a:rPr lang="en-US" sz="9600" dirty="0" smtClean="0">
                <a:solidFill>
                  <a:schemeClr val="accent4">
                    <a:lumMod val="50000"/>
                  </a:schemeClr>
                </a:solidFill>
                <a:latin typeface="Arial Rounded MT Bold" panose="020F0704030504030204" pitchFamily="34" charset="0"/>
              </a:rPr>
              <a:t>Thank you</a:t>
            </a:r>
            <a:endParaRPr lang="en-IN" sz="9600" dirty="0">
              <a:solidFill>
                <a:schemeClr val="accent4">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674914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verview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844" y="2572284"/>
            <a:ext cx="9356770" cy="3447516"/>
          </a:xfrm>
        </p:spPr>
        <p:txBody>
          <a:bodyPr>
            <a:normAutofit/>
          </a:bodyPr>
          <a:lstStyle/>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Introduction  Interior Designers Virtual Market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lanning Interior Designers </a:t>
            </a:r>
            <a:r>
              <a:rPr lang="en-US" dirty="0" err="1" smtClean="0">
                <a:latin typeface="Times New Roman" panose="02020603050405020304" pitchFamily="18" charset="0"/>
                <a:cs typeface="Times New Roman" panose="02020603050405020304" pitchFamily="18" charset="0"/>
              </a:rPr>
              <a:t>Meetup</a:t>
            </a:r>
            <a:endParaRPr lang="en-US"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Agenda of Virtual </a:t>
            </a:r>
            <a:r>
              <a:rPr lang="en-US" dirty="0" err="1" smtClean="0">
                <a:latin typeface="Times New Roman" panose="02020603050405020304" pitchFamily="18" charset="0"/>
                <a:cs typeface="Times New Roman" panose="02020603050405020304" pitchFamily="18" charset="0"/>
              </a:rPr>
              <a:t>Meetup</a:t>
            </a:r>
            <a:endParaRPr lang="en-US"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Marketing </a:t>
            </a:r>
            <a:r>
              <a:rPr lang="en-US" dirty="0" smtClean="0">
                <a:latin typeface="Times New Roman" panose="02020603050405020304" pitchFamily="18" charset="0"/>
                <a:cs typeface="Times New Roman" panose="02020603050405020304" pitchFamily="18" charset="0"/>
              </a:rPr>
              <a:t>Efforts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Measuring Success of Event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19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Interior </a:t>
            </a:r>
            <a:r>
              <a:rPr lang="en-US" dirty="0" smtClean="0">
                <a:latin typeface="Times New Roman" panose="02020603050405020304" pitchFamily="18" charset="0"/>
                <a:cs typeface="Times New Roman" panose="02020603050405020304" pitchFamily="18" charset="0"/>
              </a:rPr>
              <a:t>Designers Virtual </a:t>
            </a:r>
            <a:r>
              <a:rPr lang="en-US" dirty="0">
                <a:latin typeface="Times New Roman" panose="02020603050405020304" pitchFamily="18" charset="0"/>
                <a:cs typeface="Times New Roman" panose="02020603050405020304" pitchFamily="18" charset="0"/>
              </a:rPr>
              <a:t>Market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Interior design is the art and science of enhancing the interior of a building to achieve a healthier and more aesthetically pleasing environment for the people using the </a:t>
            </a:r>
            <a:r>
              <a:rPr lang="en-US" dirty="0" smtClean="0">
                <a:latin typeface="Times New Roman" panose="02020603050405020304" pitchFamily="18" charset="0"/>
                <a:cs typeface="Times New Roman" panose="02020603050405020304" pitchFamily="18" charset="0"/>
              </a:rPr>
              <a:t>space</a:t>
            </a:r>
          </a:p>
          <a:p>
            <a:r>
              <a:rPr lang="en-US" dirty="0">
                <a:latin typeface="Times New Roman" panose="02020603050405020304" pitchFamily="18" charset="0"/>
                <a:cs typeface="Times New Roman" panose="02020603050405020304" pitchFamily="18" charset="0"/>
              </a:rPr>
              <a:t>Interior design is a multifaceted profession that includes conceptual development, space planning, site inspections, programming, research, communicating with the stakeholders of a project, construction management, and execution of the design.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0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Planning Interior Designers </a:t>
            </a:r>
            <a:r>
              <a:rPr lang="en-US" dirty="0" err="1">
                <a:latin typeface="Times New Roman" panose="02020603050405020304" pitchFamily="18" charset="0"/>
                <a:cs typeface="Times New Roman" panose="02020603050405020304" pitchFamily="18" charset="0"/>
              </a:rPr>
              <a:t>Meetup</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6751" y="2560771"/>
            <a:ext cx="7939043" cy="3416300"/>
          </a:xfrm>
        </p:spPr>
        <p:txBody>
          <a:bodyPr/>
          <a:lstStyle/>
          <a:p>
            <a:pPr algn="just"/>
            <a:r>
              <a:rPr lang="en-US" dirty="0" smtClean="0">
                <a:latin typeface="Times New Roman" panose="02020603050405020304" pitchFamily="18" charset="0"/>
                <a:cs typeface="Times New Roman" panose="02020603050405020304" pitchFamily="18" charset="0"/>
              </a:rPr>
              <a:t>Exhibitors and attendees network and connect among themselves with the live chat tools that are available  on a virtual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latform</a:t>
            </a:r>
          </a:p>
          <a:p>
            <a:pPr algn="just"/>
            <a:r>
              <a:rPr lang="en-US" dirty="0" smtClean="0">
                <a:latin typeface="Times New Roman" panose="02020603050405020304" pitchFamily="18" charset="0"/>
                <a:cs typeface="Times New Roman" panose="02020603050405020304" pitchFamily="18" charset="0"/>
              </a:rPr>
              <a:t>Goals: what we hope to achieve, setting objectives and key performance indicators to measure our event success</a:t>
            </a:r>
          </a:p>
          <a:p>
            <a:pPr algn="just"/>
            <a:r>
              <a:rPr lang="en-US" dirty="0" smtClean="0">
                <a:latin typeface="Times New Roman" panose="02020603050405020304" pitchFamily="18" charset="0"/>
                <a:cs typeface="Times New Roman" panose="02020603050405020304" pitchFamily="18" charset="0"/>
              </a:rPr>
              <a:t>Target audience: For whom we are talking to, who are the decision makers and target groups you want to reach.</a:t>
            </a:r>
          </a:p>
          <a:p>
            <a:pPr algn="just"/>
            <a:r>
              <a:rPr lang="en-US" dirty="0" smtClean="0">
                <a:latin typeface="Times New Roman" panose="02020603050405020304" pitchFamily="18" charset="0"/>
                <a:cs typeface="Times New Roman" panose="02020603050405020304" pitchFamily="18" charset="0"/>
              </a:rPr>
              <a:t>Virtual events platform: Research virtual platform providers to see which one suits our needs and can translate our requirements.</a:t>
            </a:r>
          </a:p>
          <a:p>
            <a:pPr algn="just"/>
            <a:endParaRPr lang="en-IN" dirty="0"/>
          </a:p>
        </p:txBody>
      </p:sp>
      <p:pic>
        <p:nvPicPr>
          <p:cNvPr id="2050" name="Picture 2" descr="The Corner // MEETUP - Animation by Gweno on Dribbbl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14161" y="2256090"/>
            <a:ext cx="3577839" cy="460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0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main services:</a:t>
            </a:r>
            <a:endParaRPr lang="en-IN" dirty="0"/>
          </a:p>
        </p:txBody>
      </p:sp>
      <p:pic>
        <p:nvPicPr>
          <p:cNvPr id="1026" name="Picture 2" descr=" OFFICE INTERIOR DESIGNING&#10;In today’s world everyone wants their workspace to&#10;look the best in business to give it an ed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755" y="2358639"/>
            <a:ext cx="6391401" cy="411907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Benefits of Virtual </a:t>
            </a:r>
            <a:r>
              <a:rPr lang="en-US" dirty="0" err="1" smtClean="0">
                <a:latin typeface="Times New Roman" panose="02020603050405020304" pitchFamily="18" charset="0"/>
                <a:cs typeface="Times New Roman" panose="02020603050405020304" pitchFamily="18" charset="0"/>
              </a:rPr>
              <a:t>Meetup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 1.Better/Clearer presentation</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2.Better design visualization</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3.Saves time and cost</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4.Faster decision making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76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marketing</a:t>
            </a:r>
            <a:endParaRPr lang="en-IN" dirty="0"/>
          </a:p>
        </p:txBody>
      </p:sp>
      <p:sp>
        <p:nvSpPr>
          <p:cNvPr id="3" name="Content Placeholder 2"/>
          <p:cNvSpPr>
            <a:spLocks noGrp="1"/>
          </p:cNvSpPr>
          <p:nvPr>
            <p:ph idx="1"/>
          </p:nvPr>
        </p:nvSpPr>
        <p:spPr/>
        <p:txBody>
          <a:bodyPr/>
          <a:lstStyle/>
          <a:p>
            <a:pPr>
              <a:buAutoNum type="arabicPeriod"/>
            </a:pPr>
            <a:r>
              <a:rPr lang="en-US" dirty="0" smtClean="0"/>
              <a:t>Showroom and simulation</a:t>
            </a:r>
            <a:endParaRPr lang="en-IN" dirty="0"/>
          </a:p>
          <a:p>
            <a:pPr marL="0" indent="0">
              <a:buNone/>
            </a:pPr>
            <a:r>
              <a:rPr lang="en-US" dirty="0"/>
              <a:t>This is the most common use – an experience that allows users to see a product, object, or location up close (and from different angles), interact with it, and sometimes even modify </a:t>
            </a:r>
            <a:r>
              <a:rPr lang="en-US" dirty="0" smtClean="0"/>
              <a:t>it</a:t>
            </a:r>
          </a:p>
          <a:p>
            <a:pPr marL="0" indent="0">
              <a:buNone/>
            </a:pPr>
            <a:endParaRPr lang="en-IN" dirty="0"/>
          </a:p>
        </p:txBody>
      </p:sp>
      <p:pic>
        <p:nvPicPr>
          <p:cNvPr id="5" name="Picture 4"/>
          <p:cNvPicPr>
            <a:picLocks noChangeAspect="1"/>
          </p:cNvPicPr>
          <p:nvPr/>
        </p:nvPicPr>
        <p:blipFill>
          <a:blip r:embed="rId2"/>
          <a:stretch>
            <a:fillRect/>
          </a:stretch>
        </p:blipFill>
        <p:spPr>
          <a:xfrm>
            <a:off x="3386766" y="4106173"/>
            <a:ext cx="3876675" cy="2553419"/>
          </a:xfrm>
          <a:prstGeom prst="rect">
            <a:avLst/>
          </a:prstGeom>
        </p:spPr>
      </p:pic>
    </p:spTree>
    <p:extLst>
      <p:ext uri="{BB962C8B-B14F-4D97-AF65-F5344CB8AC3E}">
        <p14:creationId xmlns:p14="http://schemas.microsoft.com/office/powerpoint/2010/main" val="119258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4954" y="2603500"/>
            <a:ext cx="8825659" cy="1726960"/>
          </a:xfrm>
        </p:spPr>
        <p:txBody>
          <a:bodyPr/>
          <a:lstStyle/>
          <a:p>
            <a:pPr marL="0" indent="0">
              <a:buNone/>
            </a:pPr>
            <a:r>
              <a:rPr lang="en-US" dirty="0" smtClean="0"/>
              <a:t>2.Branded games</a:t>
            </a:r>
          </a:p>
          <a:p>
            <a:pPr marL="0" indent="0">
              <a:buNone/>
            </a:pPr>
            <a:r>
              <a:rPr lang="en-US" dirty="0"/>
              <a:t>Branded </a:t>
            </a:r>
            <a:r>
              <a:rPr lang="en-US" dirty="0" smtClean="0"/>
              <a:t>games</a:t>
            </a:r>
            <a:r>
              <a:rPr lang="en-US" dirty="0"/>
              <a:t> </a:t>
            </a:r>
            <a:r>
              <a:rPr lang="en-US" dirty="0" smtClean="0"/>
              <a:t>can </a:t>
            </a:r>
            <a:r>
              <a:rPr lang="en-US" dirty="0"/>
              <a:t>be very effective at raising your brand awareness and familiarizing customers with your product in a fun and pressure-free way. As users focus on gameplay, they are exposed to content representing a company and its products</a:t>
            </a:r>
            <a:endParaRPr lang="en-IN" dirty="0"/>
          </a:p>
        </p:txBody>
      </p:sp>
      <p:pic>
        <p:nvPicPr>
          <p:cNvPr id="5" name="Picture 4"/>
          <p:cNvPicPr>
            <a:picLocks noChangeAspect="1"/>
          </p:cNvPicPr>
          <p:nvPr/>
        </p:nvPicPr>
        <p:blipFill>
          <a:blip r:embed="rId2"/>
          <a:stretch>
            <a:fillRect/>
          </a:stretch>
        </p:blipFill>
        <p:spPr>
          <a:xfrm>
            <a:off x="4260464" y="3989557"/>
            <a:ext cx="3900125" cy="2527540"/>
          </a:xfrm>
          <a:prstGeom prst="rect">
            <a:avLst/>
          </a:prstGeom>
        </p:spPr>
      </p:pic>
    </p:spTree>
    <p:extLst>
      <p:ext uri="{BB962C8B-B14F-4D97-AF65-F5344CB8AC3E}">
        <p14:creationId xmlns:p14="http://schemas.microsoft.com/office/powerpoint/2010/main" val="11895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1537179"/>
          </a:xfrm>
        </p:spPr>
        <p:txBody>
          <a:bodyPr>
            <a:normAutofit lnSpcReduction="10000"/>
          </a:bodyPr>
          <a:lstStyle/>
          <a:p>
            <a:pPr marL="0" indent="0">
              <a:buNone/>
            </a:pPr>
            <a:r>
              <a:rPr lang="en-US" dirty="0" smtClean="0"/>
              <a:t>3.Virtual events</a:t>
            </a:r>
          </a:p>
          <a:p>
            <a:pPr marL="0" indent="0">
              <a:buNone/>
            </a:pPr>
            <a:r>
              <a:rPr lang="en-US" dirty="0"/>
              <a:t>A very practical solution in our current era of social distancing. Holding virtual events has become commonplace, with users in any location being able to put on a headset, walk around a digital event hall, see speakers and presentations, and interact with other people</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869846" y="4140679"/>
            <a:ext cx="3152056" cy="2570672"/>
          </a:xfrm>
          <a:prstGeom prst="rect">
            <a:avLst/>
          </a:prstGeom>
        </p:spPr>
      </p:pic>
    </p:spTree>
    <p:extLst>
      <p:ext uri="{BB962C8B-B14F-4D97-AF65-F5344CB8AC3E}">
        <p14:creationId xmlns:p14="http://schemas.microsoft.com/office/powerpoint/2010/main" val="1406804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924</TotalTime>
  <Words>453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Century Gothic</vt:lpstr>
      <vt:lpstr>Courier New</vt:lpstr>
      <vt:lpstr>Times New Roman</vt:lpstr>
      <vt:lpstr>Wingdings 3</vt:lpstr>
      <vt:lpstr>Ion Boardroom</vt:lpstr>
      <vt:lpstr>Interior Designers Virtual  meet up </vt:lpstr>
      <vt:lpstr>Overview</vt:lpstr>
      <vt:lpstr>Introduction Interior Designers Virtual Market </vt:lpstr>
      <vt:lpstr>Planning Interior Designers Meetup</vt:lpstr>
      <vt:lpstr>Our main services:</vt:lpstr>
      <vt:lpstr>Benefits of Virtual Meetup</vt:lpstr>
      <vt:lpstr>Content marketing</vt:lpstr>
      <vt:lpstr>PowerPoint Presentation</vt:lpstr>
      <vt:lpstr>PowerPoint Presentation</vt:lpstr>
      <vt:lpstr>PowerPoint Presentation</vt:lpstr>
      <vt:lpstr>Measuring Success of Event</vt:lpstr>
      <vt:lpstr>How will you measure success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industry using VR</dc:title>
  <dc:creator>User</dc:creator>
  <cp:lastModifiedBy>User</cp:lastModifiedBy>
  <cp:revision>52</cp:revision>
  <dcterms:created xsi:type="dcterms:W3CDTF">2022-09-23T06:36:28Z</dcterms:created>
  <dcterms:modified xsi:type="dcterms:W3CDTF">2022-10-17T10:37:55Z</dcterms:modified>
</cp:coreProperties>
</file>