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3" r:id="rId3"/>
    <p:sldId id="265" r:id="rId4"/>
    <p:sldId id="269" r:id="rId5"/>
    <p:sldId id="270" r:id="rId6"/>
    <p:sldId id="258" r:id="rId7"/>
    <p:sldId id="274" r:id="rId8"/>
    <p:sldId id="264" r:id="rId9"/>
    <p:sldId id="271" r:id="rId10"/>
    <p:sldId id="272" r:id="rId11"/>
    <p:sldId id="257" r:id="rId12"/>
    <p:sldId id="266" r:id="rId13"/>
    <p:sldId id="267" r:id="rId14"/>
    <p:sldId id="268" r:id="rId15"/>
    <p:sldId id="275" r:id="rId16"/>
    <p:sldId id="261" r:id="rId17"/>
    <p:sldId id="262" r:id="rId18"/>
    <p:sldId id="263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30/07/2022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2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32" y="381000"/>
            <a:ext cx="4541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ASSIGNMENT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dirty="0" smtClean="0"/>
              <a:t>To create a virtual assistant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106" y="5654608"/>
            <a:ext cx="405098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dirty="0"/>
              <a:t>Name of the student:- Rashmi Vernekar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6023940"/>
            <a:ext cx="329846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dirty="0"/>
              <a:t>Keonics computer training </a:t>
            </a:r>
            <a:r>
              <a:rPr lang="en-US" dirty="0" err="1"/>
              <a:t>centre</a:t>
            </a:r>
            <a:endParaRPr lang="en-US" dirty="0"/>
          </a:p>
          <a:p>
            <a:r>
              <a:rPr lang="en-US" dirty="0"/>
              <a:t>It park Hubli</a:t>
            </a:r>
            <a:endParaRPr lang="en-US" dirty="0"/>
          </a:p>
        </p:txBody>
      </p:sp>
      <p:pic>
        <p:nvPicPr>
          <p:cNvPr id="4098" name="Picture 2" descr="C:\Users\Admin\Pictures\Best-Virtual-Assistant-Blo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209801"/>
            <a:ext cx="4191000" cy="2791272"/>
          </a:xfrm>
          <a:prstGeom prst="rect">
            <a:avLst/>
          </a:prstGeom>
          <a:noFill/>
        </p:spPr>
      </p:pic>
      <p:pic>
        <p:nvPicPr>
          <p:cNvPr id="4099" name="Picture 3" descr="C:\Users\Admin\Pictures\Camera Roll\1_CXvbbmQdvUCW3VH-NeiuU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0"/>
            <a:ext cx="3581400" cy="2355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5463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Some times they have problem to hear wrong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doesn’t work on DND and silent modes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28600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They always required internet access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819400"/>
            <a:ext cx="834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Most of virtual assistants understand properly in </a:t>
            </a:r>
            <a:r>
              <a:rPr lang="en-US" dirty="0" err="1" smtClean="0"/>
              <a:t>english</a:t>
            </a:r>
            <a:r>
              <a:rPr lang="en-US" dirty="0" smtClean="0"/>
              <a:t> language only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276600"/>
            <a:ext cx="7269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While we are talking to each other it takes our talks as a task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Here I have created a virtual assistant by python named Jenny in visual studio code it accepts given command and perform output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30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Steps and codes for Virtual Assistant is given below: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Yellow </a:t>
            </a:r>
            <a:r>
              <a:rPr lang="en-US" sz="2000" dirty="0" smtClean="0"/>
              <a:t>color </a:t>
            </a:r>
            <a:r>
              <a:rPr lang="en-US" sz="2000" dirty="0" smtClean="0"/>
              <a:t>represents installation setup on the terminal panel/on 	    </a:t>
            </a:r>
            <a:r>
              <a:rPr lang="en-US" sz="2000" dirty="0" err="1" smtClean="0"/>
              <a:t>cmd</a:t>
            </a:r>
            <a:r>
              <a:rPr lang="en-US" sz="2000" dirty="0" smtClean="0"/>
              <a:t> </a:t>
            </a:r>
            <a:r>
              <a:rPr lang="en-US" sz="2000" dirty="0" smtClean="0"/>
              <a:t>, to type the given commands in it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3733800"/>
            <a:ext cx="6143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Black</a:t>
            </a:r>
            <a:r>
              <a:rPr lang="en-US" sz="2000" dirty="0" smtClean="0"/>
              <a:t> </a:t>
            </a:r>
            <a:r>
              <a:rPr lang="en-US" sz="2000" dirty="0" smtClean="0"/>
              <a:t>color </a:t>
            </a:r>
            <a:r>
              <a:rPr lang="en-US" sz="2000" dirty="0" smtClean="0"/>
              <a:t>represents the code to be typed in </a:t>
            </a:r>
            <a:r>
              <a:rPr lang="en-US" sz="2000" dirty="0" err="1" smtClean="0"/>
              <a:t>vs</a:t>
            </a:r>
            <a:r>
              <a:rPr lang="en-US" sz="2000" dirty="0" smtClean="0"/>
              <a:t> code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Steps to create AI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1: install </a:t>
            </a:r>
            <a:r>
              <a:rPr lang="en-US" dirty="0" smtClean="0"/>
              <a:t>vs. code </a:t>
            </a:r>
            <a:r>
              <a:rPr lang="en-US" dirty="0" smtClean="0"/>
              <a:t>software</a:t>
            </a:r>
            <a:r>
              <a:rPr lang="en-US" dirty="0" smtClean="0"/>
              <a:t>, install </a:t>
            </a:r>
            <a:r>
              <a:rPr lang="en-US" dirty="0" smtClean="0"/>
              <a:t>python 3 &amp; add </a:t>
            </a:r>
            <a:r>
              <a:rPr lang="en-US" dirty="0" smtClean="0"/>
              <a:t>extension </a:t>
            </a:r>
            <a:r>
              <a:rPr lang="en-US" dirty="0" smtClean="0"/>
              <a:t>python to </a:t>
            </a:r>
            <a:r>
              <a:rPr lang="en-US" dirty="0" smtClean="0"/>
              <a:t>vs. </a:t>
            </a: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7202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2: on the terminal panel/on </a:t>
            </a:r>
            <a:r>
              <a:rPr lang="en-US" dirty="0" err="1" smtClean="0"/>
              <a:t>cmd</a:t>
            </a:r>
            <a:r>
              <a:rPr lang="en-US" dirty="0" smtClean="0"/>
              <a:t> ,type </a:t>
            </a:r>
            <a:r>
              <a:rPr lang="en-US" dirty="0" smtClean="0">
                <a:solidFill>
                  <a:srgbClr val="FFFF00"/>
                </a:solidFill>
              </a:rPr>
              <a:t>pip install pyttsx3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09800"/>
            <a:ext cx="7420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3: open </a:t>
            </a:r>
            <a:r>
              <a:rPr lang="en-US" dirty="0" smtClean="0"/>
              <a:t>vs. code, create </a:t>
            </a:r>
            <a:r>
              <a:rPr lang="en-US" dirty="0" smtClean="0"/>
              <a:t>new file and type on first line, </a:t>
            </a:r>
            <a:r>
              <a:rPr lang="en-US" dirty="0" smtClean="0">
                <a:solidFill>
                  <a:schemeClr val="bg1"/>
                </a:solidFill>
              </a:rPr>
              <a:t>import pyttsx3</a:t>
            </a:r>
          </a:p>
          <a:p>
            <a:r>
              <a:rPr lang="en-US" dirty="0" smtClean="0"/>
              <a:t>	{how many import tasks are present type on top one after another}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8956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4: type,	engine = pyttsx3.init('sapi5')</a:t>
            </a:r>
          </a:p>
          <a:p>
            <a:r>
              <a:rPr lang="en-US" dirty="0" smtClean="0"/>
              <a:t>		voices = </a:t>
            </a:r>
            <a:r>
              <a:rPr lang="en-US" dirty="0" err="1" smtClean="0"/>
              <a:t>engine.getProperty</a:t>
            </a:r>
            <a:r>
              <a:rPr lang="en-US" dirty="0" smtClean="0"/>
              <a:t>('voices')</a:t>
            </a:r>
          </a:p>
          <a:p>
            <a:r>
              <a:rPr lang="en-US" dirty="0" smtClean="0"/>
              <a:t>		print(voices[1].id)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engine.setProperty</a:t>
            </a:r>
            <a:r>
              <a:rPr lang="en-US" dirty="0" smtClean="0"/>
              <a:t>('</a:t>
            </a:r>
            <a:r>
              <a:rPr lang="en-US" dirty="0" err="1" smtClean="0"/>
              <a:t>voice',voices</a:t>
            </a:r>
            <a:r>
              <a:rPr lang="en-US" dirty="0" smtClean="0"/>
              <a:t>[1</a:t>
            </a:r>
            <a:r>
              <a:rPr lang="en-US" dirty="0" smtClean="0">
                <a:solidFill>
                  <a:schemeClr val="bg1"/>
                </a:solidFill>
              </a:rPr>
              <a:t>].id)</a:t>
            </a:r>
          </a:p>
          <a:p>
            <a:r>
              <a:rPr lang="en-US" dirty="0" smtClean="0"/>
              <a:t>	{pyttsx3 is a </a:t>
            </a:r>
            <a:r>
              <a:rPr lang="en-US" dirty="0" err="1" smtClean="0"/>
              <a:t>google</a:t>
            </a:r>
            <a:r>
              <a:rPr lang="en-US" dirty="0" smtClean="0"/>
              <a:t> speech to text engine}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572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5: you can change voices above: 0 for male voice and 1 for female voice</a:t>
            </a:r>
          </a:p>
          <a:p>
            <a:r>
              <a:rPr lang="en-US" dirty="0" smtClean="0"/>
              <a:t>	if you want more voices then you have to download voices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410200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 6: on the terminal panel/on </a:t>
            </a:r>
            <a:r>
              <a:rPr lang="en-US" dirty="0" err="1" smtClean="0"/>
              <a:t>cmd</a:t>
            </a:r>
            <a:r>
              <a:rPr lang="en-US" dirty="0" smtClean="0"/>
              <a:t> ,type 1)</a:t>
            </a:r>
            <a:r>
              <a:rPr lang="en-US" dirty="0" smtClean="0">
                <a:solidFill>
                  <a:srgbClr val="FFFF00"/>
                </a:solidFill>
              </a:rPr>
              <a:t>pip install win32</a:t>
            </a:r>
          </a:p>
          <a:p>
            <a:r>
              <a:rPr lang="en-US" dirty="0" smtClean="0"/>
              <a:t>					     2)</a:t>
            </a:r>
            <a:r>
              <a:rPr lang="en-US" dirty="0" smtClean="0">
                <a:solidFill>
                  <a:srgbClr val="FFFF00"/>
                </a:solidFill>
              </a:rPr>
              <a:t>pip install </a:t>
            </a:r>
            <a:r>
              <a:rPr lang="en-US" dirty="0" err="1" smtClean="0">
                <a:solidFill>
                  <a:srgbClr val="FFFF00"/>
                </a:solidFill>
              </a:rPr>
              <a:t>pyAudio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				     3)</a:t>
            </a:r>
            <a:r>
              <a:rPr lang="en-US" dirty="0" smtClean="0">
                <a:solidFill>
                  <a:srgbClr val="FFFF00"/>
                </a:solidFill>
              </a:rPr>
              <a:t>pip install </a:t>
            </a:r>
            <a:r>
              <a:rPr lang="en-US" dirty="0" err="1" smtClean="0">
                <a:solidFill>
                  <a:srgbClr val="FFFF00"/>
                </a:solidFill>
              </a:rPr>
              <a:t>wikipedia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				     4)</a:t>
            </a:r>
            <a:r>
              <a:rPr lang="en-US" dirty="0" smtClean="0">
                <a:solidFill>
                  <a:srgbClr val="FFFF00"/>
                </a:solidFill>
              </a:rPr>
              <a:t>pip install </a:t>
            </a:r>
            <a:r>
              <a:rPr lang="en-US" dirty="0" err="1" smtClean="0">
                <a:solidFill>
                  <a:srgbClr val="FFFF00"/>
                </a:solidFill>
              </a:rPr>
              <a:t>SpeechRecognition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7:	def speak(audio):</a:t>
            </a:r>
          </a:p>
          <a:p>
            <a:r>
              <a:rPr lang="en-US" dirty="0" smtClean="0"/>
              <a:t>    	</a:t>
            </a:r>
            <a:r>
              <a:rPr lang="en-US" dirty="0" err="1" smtClean="0"/>
              <a:t>engine.say</a:t>
            </a:r>
            <a:r>
              <a:rPr lang="en-US" dirty="0" smtClean="0"/>
              <a:t>(audio)</a:t>
            </a:r>
          </a:p>
          <a:p>
            <a:r>
              <a:rPr lang="en-US" dirty="0" smtClean="0"/>
              <a:t>    	</a:t>
            </a:r>
            <a:r>
              <a:rPr lang="en-US" dirty="0" err="1" smtClean="0"/>
              <a:t>engine.runAndWait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	{type the above statement}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8:	def </a:t>
            </a:r>
            <a:r>
              <a:rPr lang="en-US" dirty="0" err="1" smtClean="0"/>
              <a:t>wishMe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    		hour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datetime.datetime.now</a:t>
            </a:r>
            <a:r>
              <a:rPr lang="en-US" dirty="0" smtClean="0"/>
              <a:t>().hour)</a:t>
            </a:r>
          </a:p>
          <a:p>
            <a:r>
              <a:rPr lang="en-US" dirty="0" smtClean="0"/>
              <a:t>    		If hour&gt;=0 and hour&lt;12:</a:t>
            </a:r>
          </a:p>
          <a:p>
            <a:r>
              <a:rPr lang="en-US" dirty="0" smtClean="0"/>
              <a:t>        			speak("GOOD MORNING SIR!")</a:t>
            </a:r>
            <a:br>
              <a:rPr lang="en-US" dirty="0" smtClean="0"/>
            </a:br>
            <a:r>
              <a:rPr lang="en-US" dirty="0" smtClean="0"/>
              <a:t>    		</a:t>
            </a:r>
            <a:r>
              <a:rPr lang="en-US" dirty="0" err="1" smtClean="0"/>
              <a:t>elif</a:t>
            </a:r>
            <a:r>
              <a:rPr lang="en-US" dirty="0" smtClean="0"/>
              <a:t> hour&gt;=12 and hour&lt;18:</a:t>
            </a:r>
          </a:p>
          <a:p>
            <a:r>
              <a:rPr lang="en-US" dirty="0" smtClean="0"/>
              <a:t>            			speak("GOOD AFTERNOON SIR!")</a:t>
            </a:r>
            <a:br>
              <a:rPr lang="en-US" dirty="0" smtClean="0"/>
            </a:br>
            <a:r>
              <a:rPr lang="en-US" dirty="0" smtClean="0"/>
              <a:t>    		else:</a:t>
            </a:r>
          </a:p>
          <a:p>
            <a:r>
              <a:rPr lang="en-US" dirty="0" smtClean="0"/>
              <a:t>        			speak("GOOD EVENING SIR!")</a:t>
            </a:r>
          </a:p>
          <a:p>
            <a:r>
              <a:rPr lang="en-US" dirty="0" smtClean="0"/>
              <a:t>        </a:t>
            </a:r>
          </a:p>
          <a:p>
            <a:r>
              <a:rPr lang="en-US" dirty="0" smtClean="0"/>
              <a:t>    			speak("I am jenny sir how can </a:t>
            </a:r>
            <a:r>
              <a:rPr lang="en-US" dirty="0" err="1" smtClean="0"/>
              <a:t>i</a:t>
            </a:r>
            <a:r>
              <a:rPr lang="en-US" dirty="0" smtClean="0"/>
              <a:t> help you")</a:t>
            </a:r>
          </a:p>
          <a:p>
            <a:endParaRPr lang="en-US" dirty="0" smtClean="0"/>
          </a:p>
          <a:p>
            <a:r>
              <a:rPr lang="en-US" dirty="0" smtClean="0"/>
              <a:t>{by this command your Virtual Assistant will wish you based on time and asks how may I help you}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262328"/>
            <a:ext cx="48006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takecommand</a:t>
            </a:r>
            <a:r>
              <a:rPr lang="en-US" dirty="0" smtClean="0"/>
              <a:t>():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r = </a:t>
            </a:r>
            <a:r>
              <a:rPr lang="en-US" dirty="0" err="1" smtClean="0"/>
              <a:t>sr.Recognizer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    with </a:t>
            </a:r>
            <a:r>
              <a:rPr lang="en-US" dirty="0" err="1" smtClean="0"/>
              <a:t>sr.Microphone</a:t>
            </a:r>
            <a:r>
              <a:rPr lang="en-US" dirty="0" smtClean="0"/>
              <a:t>() as source:</a:t>
            </a:r>
          </a:p>
          <a:p>
            <a:r>
              <a:rPr lang="en-US" dirty="0" smtClean="0"/>
              <a:t>        print("Listening...")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r.pause_threshold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        audio = </a:t>
            </a:r>
            <a:r>
              <a:rPr lang="en-US" dirty="0" err="1" smtClean="0"/>
              <a:t>r.listen</a:t>
            </a:r>
            <a:r>
              <a:rPr lang="en-US" dirty="0" smtClean="0"/>
              <a:t>(source)</a:t>
            </a:r>
          </a:p>
          <a:p>
            <a:r>
              <a:rPr lang="en-US" dirty="0" smtClean="0"/>
              <a:t>    try:</a:t>
            </a:r>
          </a:p>
          <a:p>
            <a:r>
              <a:rPr lang="en-US" dirty="0" smtClean="0"/>
              <a:t>        print("Recognizing...")    </a:t>
            </a:r>
          </a:p>
          <a:p>
            <a:r>
              <a:rPr lang="en-US" dirty="0" smtClean="0"/>
              <a:t>        query = </a:t>
            </a:r>
            <a:r>
              <a:rPr lang="en-US" dirty="0" err="1" smtClean="0"/>
              <a:t>r.recognize_google</a:t>
            </a:r>
            <a:r>
              <a:rPr lang="en-US" dirty="0" smtClean="0"/>
              <a:t>(audio, language='en-in') </a:t>
            </a:r>
          </a:p>
          <a:p>
            <a:r>
              <a:rPr lang="en-US" dirty="0" smtClean="0"/>
              <a:t>        print(</a:t>
            </a:r>
            <a:r>
              <a:rPr lang="en-US" dirty="0" err="1" smtClean="0"/>
              <a:t>f"User</a:t>
            </a:r>
            <a:r>
              <a:rPr lang="en-US" dirty="0" smtClean="0"/>
              <a:t> said: {query}\n") 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except Exception as e:</a:t>
            </a:r>
          </a:p>
          <a:p>
            <a:r>
              <a:rPr lang="en-US" dirty="0" smtClean="0"/>
              <a:t>        # print(e)    </a:t>
            </a:r>
          </a:p>
          <a:p>
            <a:r>
              <a:rPr lang="en-US" dirty="0" smtClean="0"/>
              <a:t>        print("Say that again please...")   </a:t>
            </a:r>
          </a:p>
          <a:p>
            <a:r>
              <a:rPr lang="en-US" dirty="0" smtClean="0"/>
              <a:t>        return "None" </a:t>
            </a:r>
          </a:p>
          <a:p>
            <a:r>
              <a:rPr lang="en-US" dirty="0" smtClean="0"/>
              <a:t>    return query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__name__=="__main__":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wishMe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    query = </a:t>
            </a:r>
            <a:r>
              <a:rPr lang="en-US" dirty="0" err="1" smtClean="0"/>
              <a:t>takecommand</a:t>
            </a:r>
            <a:r>
              <a:rPr lang="en-US" dirty="0" smtClean="0"/>
              <a:t>().lower()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9: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90600"/>
            <a:ext cx="213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these commands our VA is ready to hear tasks and wishes you every time you run the program now we can add tasks for our VA to perform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600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10: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smtClean="0"/>
              <a:t>'the time' in query:</a:t>
            </a:r>
          </a:p>
          <a:p>
            <a:r>
              <a:rPr lang="en-US" dirty="0" smtClean="0"/>
              <a:t>            </a:t>
            </a:r>
            <a:r>
              <a:rPr lang="en-US" dirty="0" err="1" smtClean="0"/>
              <a:t>strTime</a:t>
            </a:r>
            <a:r>
              <a:rPr lang="en-US" dirty="0" smtClean="0"/>
              <a:t> = </a:t>
            </a:r>
            <a:r>
              <a:rPr lang="en-US" dirty="0" err="1" smtClean="0"/>
              <a:t>datetime.datetime.now</a:t>
            </a:r>
            <a:r>
              <a:rPr lang="en-US" dirty="0" smtClean="0"/>
              <a:t>().</a:t>
            </a:r>
            <a:r>
              <a:rPr lang="en-US" dirty="0" err="1" smtClean="0"/>
              <a:t>strftime</a:t>
            </a:r>
            <a:r>
              <a:rPr lang="en-US" dirty="0" smtClean="0"/>
              <a:t>("%H:%M:%S")    </a:t>
            </a:r>
          </a:p>
          <a:p>
            <a:r>
              <a:rPr lang="en-US" dirty="0" smtClean="0"/>
              <a:t>            speak(</a:t>
            </a:r>
            <a:r>
              <a:rPr lang="en-US" dirty="0" err="1" smtClean="0"/>
              <a:t>f"the</a:t>
            </a:r>
            <a:r>
              <a:rPr lang="en-US" dirty="0" smtClean="0"/>
              <a:t> time is {</a:t>
            </a:r>
            <a:r>
              <a:rPr lang="en-US" dirty="0" err="1" smtClean="0"/>
              <a:t>strTime</a:t>
            </a:r>
            <a:r>
              <a:rPr lang="en-US" dirty="0" smtClean="0"/>
              <a:t>}")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2400" y="1066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is the time function</a:t>
            </a:r>
            <a:endParaRPr lang="en-US" dirty="0"/>
          </a:p>
        </p:txBody>
      </p:sp>
      <p:pic>
        <p:nvPicPr>
          <p:cNvPr id="6" name="Picture 3" descr="C:\Users\Admin\Pictures\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3328"/>
            <a:ext cx="6248400" cy="515467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1371600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Command: what is the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\Pictures\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8922108" cy="5562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838200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Command: what is the temperature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228600"/>
            <a:ext cx="6588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YOU CAN ADD ANY PROGRAMS YOU WANT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6781800" cy="5751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Program code: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71800" y="3124200"/>
          <a:ext cx="2971800" cy="250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2971800" cy="2507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14478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Program is on the package given below double click on the program to open code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2667000"/>
            <a:ext cx="51513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3600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Basic concept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514600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895600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222" name="AutoShape 6" descr="5 top hacks to step up your B2B content marketing strategy in 20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Admin\Pictures\Camera Roll\content-marke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6932"/>
            <a:ext cx="6248400" cy="1676399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52400" y="32766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657600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400" y="4038600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441960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" y="480060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5181600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Program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Introduction:-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83695" y="2057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virtual assistant is a self-employed worker who specializes in offering administrative services to clients from a remote location, usually a home office. Typical tasks a virtual assistant might perform include scheduling appointments, making phone calls, making travel arrangements, and managing email accounts.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4568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What is Virtual Assistant?</a:t>
            </a:r>
            <a:endParaRPr lang="en-US" sz="2800" b="1" dirty="0"/>
          </a:p>
        </p:txBody>
      </p:sp>
      <p:sp>
        <p:nvSpPr>
          <p:cNvPr id="20483" name="AutoShape 3" descr="5 top hacks to step up your B2B content marketing strategy in 20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concept </a:t>
            </a:r>
            <a:r>
              <a:rPr lang="en-US" dirty="0" smtClean="0"/>
              <a:t>of Virtual Assistant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73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6078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working of Virtual Assistant uses principles like: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understand users speech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133600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Automatic speech recognition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590800"/>
            <a:ext cx="4572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understand command given by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12420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Artificial Intelligence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3505200"/>
            <a:ext cx="5910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learn information about </a:t>
            </a:r>
            <a:r>
              <a:rPr lang="en-US" dirty="0" smtClean="0"/>
              <a:t>behavior </a:t>
            </a:r>
            <a:r>
              <a:rPr lang="en-US" dirty="0" smtClean="0"/>
              <a:t>from user and to store 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62400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Inter process communication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4648200"/>
            <a:ext cx="565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get other software information &amp; applications</a:t>
            </a:r>
            <a:endParaRPr lang="en-US" dirty="0"/>
          </a:p>
        </p:txBody>
      </p:sp>
      <p:pic>
        <p:nvPicPr>
          <p:cNvPr id="5122" name="Picture 2" descr="C:\Users\Admin\Pictures\istockphoto-1173550516-612x6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83820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working of Virtual Assistant consists of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Speech to text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0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Interpret commands</a:t>
            </a:r>
            <a:endParaRPr lang="en-US" dirty="0"/>
          </a:p>
        </p:txBody>
      </p:sp>
      <p:pic>
        <p:nvPicPr>
          <p:cNvPr id="2050" name="Picture 2" descr="C:\Users\Admin\Pictures\porreferenc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96390"/>
            <a:ext cx="6324600" cy="2577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10591800" cy="1143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Can play Music and videos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Features of Virtual Assistant: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4597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answers questions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348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can wish you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981200"/>
            <a:ext cx="71474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can search any thing in </a:t>
            </a:r>
            <a:r>
              <a:rPr lang="en-US" sz="3200" dirty="0" smtClean="0"/>
              <a:t>Google </a:t>
            </a:r>
            <a:r>
              <a:rPr lang="en-US" sz="3200" dirty="0" smtClean="0"/>
              <a:t>or any </a:t>
            </a:r>
          </a:p>
          <a:p>
            <a:r>
              <a:rPr lang="en-US" sz="3200" dirty="0" smtClean="0"/>
              <a:t>   platform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0" y="3733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can set Alarms</a:t>
            </a:r>
            <a:r>
              <a:rPr lang="en-US" sz="3200" dirty="0" smtClean="0"/>
              <a:t>, Reminders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4572000"/>
            <a:ext cx="4440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Can send messages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Users\Admin\Pictures\virtual-assistant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 of virtual assistant</a:t>
            </a:r>
            <a:endParaRPr lang="en-US" dirty="0"/>
          </a:p>
        </p:txBody>
      </p:sp>
      <p:pic>
        <p:nvPicPr>
          <p:cNvPr id="3075" name="Picture 3" descr="C:\Users\Admin\Desktop\microsoft\ppt on ai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435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allows us to export &amp; import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4780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can make lists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812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helps to plan the 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514600"/>
            <a:ext cx="345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can </a:t>
            </a:r>
            <a:r>
              <a:rPr lang="en-US" dirty="0" smtClean="0"/>
              <a:t>recognize </a:t>
            </a:r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971800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Store various 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505200"/>
            <a:ext cx="531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They are placed on small hand-held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413</TotalTime>
  <Words>522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Wingdings</vt:lpstr>
      <vt:lpstr>Adjacency</vt:lpstr>
      <vt:lpstr>Packager Shell Object</vt:lpstr>
      <vt:lpstr>To create a virtual assistant </vt:lpstr>
      <vt:lpstr>Contents</vt:lpstr>
      <vt:lpstr>Introduction:-</vt:lpstr>
      <vt:lpstr>Basic concept of Virtual Assistant</vt:lpstr>
      <vt:lpstr>Working</vt:lpstr>
      <vt:lpstr>Can play Music and videos</vt:lpstr>
      <vt:lpstr>PowerPoint Presentation</vt:lpstr>
      <vt:lpstr>Some examples of virtual assistant</vt:lpstr>
      <vt:lpstr>advantages</vt:lpstr>
      <vt:lpstr>Disadvantages</vt:lpstr>
      <vt:lpstr>Here I have created a virtual assistant by python named Jenny in visual studio code it accepts given command and perform output</vt:lpstr>
      <vt:lpstr>Steps to create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code: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create a virtual assistant</dc:title>
  <dc:creator>Admin</dc:creator>
  <cp:lastModifiedBy>student</cp:lastModifiedBy>
  <cp:revision>45</cp:revision>
  <dcterms:created xsi:type="dcterms:W3CDTF">2006-08-16T00:00:00Z</dcterms:created>
  <dcterms:modified xsi:type="dcterms:W3CDTF">2022-07-30T12:01:46Z</dcterms:modified>
</cp:coreProperties>
</file>