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16" y="24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IN"/>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1EF8AB5-7E8E-4A88-86C6-82A02DE838AC}"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126199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EF8AB5-7E8E-4A88-86C6-82A02DE838AC}"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3932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EF8AB5-7E8E-4A88-86C6-82A02DE838AC}"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117628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EF8AB5-7E8E-4A88-86C6-82A02DE838AC}"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197018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F8AB5-7E8E-4A88-86C6-82A02DE838AC}"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400901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1EF8AB5-7E8E-4A88-86C6-82A02DE838AC}"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102504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1EF8AB5-7E8E-4A88-86C6-82A02DE838AC}"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70443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1EF8AB5-7E8E-4A88-86C6-82A02DE838AC}"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62192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F8AB5-7E8E-4A88-86C6-82A02DE838AC}" type="datetimeFigureOut">
              <a:rPr lang="en-IN" smtClean="0"/>
              <a:t>19-09-2022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268272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F8AB5-7E8E-4A88-86C6-82A02DE838AC}"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405884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F8AB5-7E8E-4A88-86C6-82A02DE838AC}"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6B03F3-5B15-4895-951E-B8AB768014F4}" type="slidenum">
              <a:rPr lang="en-IN" smtClean="0"/>
              <a:t>‹#›</a:t>
            </a:fld>
            <a:endParaRPr lang="en-IN"/>
          </a:p>
        </p:txBody>
      </p:sp>
    </p:spTree>
    <p:extLst>
      <p:ext uri="{BB962C8B-B14F-4D97-AF65-F5344CB8AC3E}">
        <p14:creationId xmlns:p14="http://schemas.microsoft.com/office/powerpoint/2010/main" val="1462743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1EF8AB5-7E8E-4A88-86C6-82A02DE838AC}" type="datetimeFigureOut">
              <a:rPr lang="en-IN" smtClean="0"/>
              <a:t>19-09-2022</a:t>
            </a:fld>
            <a:endParaRPr lang="en-IN"/>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6E6B03F3-5B15-4895-951E-B8AB768014F4}" type="slidenum">
              <a:rPr lang="en-IN" smtClean="0"/>
              <a:t>‹#›</a:t>
            </a:fld>
            <a:endParaRPr lang="en-IN"/>
          </a:p>
        </p:txBody>
      </p:sp>
    </p:spTree>
    <p:extLst>
      <p:ext uri="{BB962C8B-B14F-4D97-AF65-F5344CB8AC3E}">
        <p14:creationId xmlns:p14="http://schemas.microsoft.com/office/powerpoint/2010/main" val="3887587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27586"/>
            <a:ext cx="5829300" cy="1440159"/>
          </a:xfrm>
        </p:spPr>
        <p:txBody>
          <a:bodyPr/>
          <a:lstStyle/>
          <a:p>
            <a:r>
              <a:rPr lang="en-US" dirty="0" smtClean="0"/>
              <a:t>Virtual Reality</a:t>
            </a:r>
            <a:endParaRPr lang="en-IN" dirty="0"/>
          </a:p>
        </p:txBody>
      </p:sp>
      <p:sp>
        <p:nvSpPr>
          <p:cNvPr id="3" name="Subtitle 2"/>
          <p:cNvSpPr>
            <a:spLocks noGrp="1"/>
          </p:cNvSpPr>
          <p:nvPr>
            <p:ph type="subTitle" idx="1"/>
          </p:nvPr>
        </p:nvSpPr>
        <p:spPr>
          <a:xfrm>
            <a:off x="350658" y="1907705"/>
            <a:ext cx="5778642" cy="6120680"/>
          </a:xfrm>
        </p:spPr>
        <p:txBody>
          <a:bodyPr>
            <a:normAutofit fontScale="92500" lnSpcReduction="20000"/>
          </a:bodyPr>
          <a:lstStyle/>
          <a:p>
            <a:pPr algn="l"/>
            <a:r>
              <a:rPr lang="en-IN" dirty="0">
                <a:solidFill>
                  <a:srgbClr val="4D5156"/>
                </a:solidFill>
                <a:latin typeface="arial"/>
              </a:rPr>
              <a:t>Virtual reality is a simulated experience that can be similar to or completely different from the real world. Applications of virtual reality include entertainment, education and business. </a:t>
            </a:r>
            <a:endParaRPr lang="en-IN" dirty="0" smtClean="0">
              <a:solidFill>
                <a:srgbClr val="4D5156"/>
              </a:solidFill>
              <a:latin typeface="arial"/>
            </a:endParaRPr>
          </a:p>
          <a:p>
            <a:pPr algn="l"/>
            <a:r>
              <a:rPr lang="en-IN" dirty="0" smtClean="0">
                <a:solidFill>
                  <a:srgbClr val="202124"/>
                </a:solidFill>
                <a:latin typeface="arial"/>
              </a:rPr>
              <a:t>The </a:t>
            </a:r>
            <a:r>
              <a:rPr lang="en-IN" dirty="0">
                <a:solidFill>
                  <a:srgbClr val="202124"/>
                </a:solidFill>
                <a:latin typeface="arial"/>
              </a:rPr>
              <a:t>computer-generated simulation of a three-dimensional image or environment that can be interacted with in a seemingly real or physical way by a person using special electronic equipment, such as a helmet with a screen inside or gloves fitted with sensors</a:t>
            </a:r>
            <a:r>
              <a:rPr lang="en-IN" dirty="0" smtClean="0">
                <a:solidFill>
                  <a:srgbClr val="202124"/>
                </a:solidFill>
                <a:latin typeface="arial"/>
              </a:rPr>
              <a:t>.</a:t>
            </a:r>
          </a:p>
        </p:txBody>
      </p:sp>
    </p:spTree>
    <p:extLst>
      <p:ext uri="{BB962C8B-B14F-4D97-AF65-F5344CB8AC3E}">
        <p14:creationId xmlns:p14="http://schemas.microsoft.com/office/powerpoint/2010/main" val="335350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Virtual Reality - XR</a:t>
            </a:r>
            <a:endParaRPr lang="en-IN" dirty="0"/>
          </a:p>
        </p:txBody>
      </p:sp>
      <p:sp>
        <p:nvSpPr>
          <p:cNvPr id="3" name="Content Placeholder 2"/>
          <p:cNvSpPr>
            <a:spLocks noGrp="1"/>
          </p:cNvSpPr>
          <p:nvPr>
            <p:ph idx="1"/>
          </p:nvPr>
        </p:nvSpPr>
        <p:spPr/>
        <p:txBody>
          <a:bodyPr/>
          <a:lstStyle/>
          <a:p>
            <a:pPr marL="0" lvl="0" indent="0">
              <a:buNone/>
            </a:pPr>
            <a:r>
              <a:rPr lang="en-IN" sz="2500" dirty="0">
                <a:solidFill>
                  <a:srgbClr val="4D5156"/>
                </a:solidFill>
                <a:latin typeface="arial"/>
              </a:rPr>
              <a:t>Extended Reality (</a:t>
            </a:r>
            <a:r>
              <a:rPr lang="en-IN" sz="2500" b="1" dirty="0">
                <a:solidFill>
                  <a:srgbClr val="5F6368"/>
                </a:solidFill>
                <a:latin typeface="arial"/>
              </a:rPr>
              <a:t>XR</a:t>
            </a:r>
            <a:r>
              <a:rPr lang="en-IN" sz="2500" dirty="0">
                <a:solidFill>
                  <a:srgbClr val="4D5156"/>
                </a:solidFill>
                <a:latin typeface="arial"/>
              </a:rPr>
              <a:t>) is an umbrella term encapsulating </a:t>
            </a:r>
            <a:r>
              <a:rPr lang="en-IN" sz="2500" b="1" dirty="0">
                <a:solidFill>
                  <a:srgbClr val="5F6368"/>
                </a:solidFill>
                <a:latin typeface="arial"/>
              </a:rPr>
              <a:t>Augmented Reality</a:t>
            </a:r>
            <a:r>
              <a:rPr lang="en-IN" sz="2500" dirty="0">
                <a:solidFill>
                  <a:srgbClr val="4D5156"/>
                </a:solidFill>
                <a:latin typeface="arial"/>
              </a:rPr>
              <a:t> (AR), </a:t>
            </a:r>
            <a:r>
              <a:rPr lang="en-IN" sz="2500" b="1" dirty="0">
                <a:solidFill>
                  <a:srgbClr val="5F6368"/>
                </a:solidFill>
                <a:latin typeface="arial"/>
              </a:rPr>
              <a:t>Virtual Reality</a:t>
            </a:r>
            <a:r>
              <a:rPr lang="en-IN" sz="2500" dirty="0">
                <a:solidFill>
                  <a:srgbClr val="4D5156"/>
                </a:solidFill>
                <a:latin typeface="arial"/>
              </a:rPr>
              <a:t> (VR), Mixed Reality (MR), and everything in between.</a:t>
            </a:r>
            <a:endParaRPr lang="en-IN" sz="2500" dirty="0">
              <a:solidFill>
                <a:prstClr val="black">
                  <a:tint val="75000"/>
                </a:prstClr>
              </a:solidFill>
            </a:endParaRPr>
          </a:p>
          <a:p>
            <a:endParaRPr lang="en-IN" dirty="0"/>
          </a:p>
        </p:txBody>
      </p:sp>
    </p:spTree>
    <p:extLst>
      <p:ext uri="{BB962C8B-B14F-4D97-AF65-F5344CB8AC3E}">
        <p14:creationId xmlns:p14="http://schemas.microsoft.com/office/powerpoint/2010/main" val="399343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181100"/>
            <a:ext cx="10287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9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2621640"/>
          </a:xfrm>
        </p:spPr>
        <p:txBody>
          <a:bodyPr>
            <a:noAutofit/>
          </a:bodyPr>
          <a:lstStyle/>
          <a:p>
            <a:pPr algn="l"/>
            <a:r>
              <a:rPr lang="en-IN" sz="1600" dirty="0">
                <a:solidFill>
                  <a:srgbClr val="292929"/>
                </a:solidFill>
                <a:latin typeface="source-serif-pro"/>
              </a:rPr>
              <a:t>Nowadays, new and emerging technology has nurtured an attachment to acronyms, and virtual reality (VR) as well as augmented reality (AR), mixed reality (MR) and extended reality (XR) are not exceptions. The purpose of what follows will be to clarify what is really behind each of these acronyms. It is important to note that these new technologies come from different places and they seek to do different things. Still, they can use some similar technologies. For example, 3D objects and AI are important to all of them. So let’s look at the concepts and definitions hiding </a:t>
            </a:r>
            <a:r>
              <a:rPr lang="en-IN" sz="2060" dirty="0">
                <a:solidFill>
                  <a:srgbClr val="292929"/>
                </a:solidFill>
                <a:latin typeface="source-serif-pro"/>
              </a:rPr>
              <a:t>under these words.</a:t>
            </a:r>
            <a:endParaRPr lang="en-IN" sz="206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 y="3110247"/>
            <a:ext cx="6172200" cy="408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51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0688" y="2411760"/>
            <a:ext cx="525658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609725"/>
            <a:ext cx="900112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70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solidFill>
                  <a:srgbClr val="292929"/>
                </a:solidFill>
                <a:latin typeface="sohne"/>
              </a:rPr>
              <a:t>What really is the difference between AR / MR / VR / XR ?</a:t>
            </a:r>
            <a:br>
              <a:rPr lang="en-IN" b="1" dirty="0">
                <a:solidFill>
                  <a:srgbClr val="292929"/>
                </a:solidFill>
                <a:latin typeface="sohne"/>
              </a:rPr>
            </a:b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962" y="3445669"/>
            <a:ext cx="441007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077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177</Words>
  <Application>Microsoft Office PowerPoint</Application>
  <PresentationFormat>On-screen Show (4:3)</PresentationFormat>
  <Paragraphs>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Virtual Reality</vt:lpstr>
      <vt:lpstr>Virtual Reality - XR</vt:lpstr>
      <vt:lpstr>PowerPoint Presentation</vt:lpstr>
      <vt:lpstr>Nowadays, new and emerging technology has nurtured an attachment to acronyms, and virtual reality (VR) as well as augmented reality (AR), mixed reality (MR) and extended reality (XR) are not exceptions. The purpose of what follows will be to clarify what is really behind each of these acronyms. It is important to note that these new technologies come from different places and they seek to do different things. Still, they can use some similar technologies. For example, 3D objects and AI are important to all of them. So let’s look at the concepts and definitions hiding under these words.</vt:lpstr>
      <vt:lpstr>PowerPoint Presentation</vt:lpstr>
      <vt:lpstr>What really is the difference between AR / MR / VR / XR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 XR</dc:title>
  <dc:creator>USER</dc:creator>
  <cp:lastModifiedBy>User2</cp:lastModifiedBy>
  <cp:revision>5</cp:revision>
  <dcterms:created xsi:type="dcterms:W3CDTF">2022-09-18T10:48:30Z</dcterms:created>
  <dcterms:modified xsi:type="dcterms:W3CDTF">2022-09-19T06:35:58Z</dcterms:modified>
</cp:coreProperties>
</file>