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 Cost (USD)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Monthly Cost (USD)</c:v>
                </c:pt>
              </c:strCache>
            </c:strRef>
          </c:tx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DA9-AB45-A3D4-6AF3511ED4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DA9-AB45-A3D4-6AF3511ED4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DA9-AB45-A3D4-6AF3511ED43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DA9-AB45-A3D4-6AF3511ED437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A9-AB45-A3D4-6AF3511ED437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A9-AB45-A3D4-6AF3511ED437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A9-AB45-A3D4-6AF3511ED437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A9-AB45-A3D4-6AF3511ED4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Amazon EC2</c:v>
                </c:pt>
                <c:pt idx="1">
                  <c:v>Amazon RDS for Oracle</c:v>
                </c:pt>
                <c:pt idx="2">
                  <c:v>Amazon Route 53</c:v>
                </c:pt>
                <c:pt idx="3">
                  <c:v>AWS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2407.94</c:v>
                </c:pt>
                <c:pt idx="1">
                  <c:v>14161</c:v>
                </c:pt>
                <c:pt idx="2">
                  <c:v>529.5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A9-AB45-A3D4-6AF3511ED4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 Cost - 12 Months (USD)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Cost - 12 Months (USD)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2BD-41F4-AE30-AE618BCE84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2BD-41F4-AE30-AE618BCE84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2BD-41F4-AE30-AE618BCE84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2BD-41F4-AE30-AE618BCE84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Amazon EC2</c:v>
                </c:pt>
                <c:pt idx="1">
                  <c:v>Amazon RDS for Oracle</c:v>
                </c:pt>
                <c:pt idx="2">
                  <c:v>Amazon Route 53</c:v>
                </c:pt>
                <c:pt idx="3">
                  <c:v>AWS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28895.279999999999</c:v>
                </c:pt>
                <c:pt idx="1">
                  <c:v>169932</c:v>
                </c:pt>
                <c:pt idx="2">
                  <c:v>6354</c:v>
                </c:pt>
                <c:pt idx="3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F-3545-8D9B-05B7FF51169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60F-2954-8A47-A62F-3049539F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44232-A9BB-EF48-95F1-774A168F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CCE6-27EB-B346-B798-06D09519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0A5D-BE0D-1C41-B262-99F2188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AF1C-CF41-D345-9AA4-BC5E59E4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DB7-09EE-EC4F-A842-F160BEA6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023BA-6A4D-AD43-BAA2-97C0F9F3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2D90-C163-5244-ABED-2715F378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1049-791E-C04F-A3A6-9A02BB4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7713-2707-1C4F-96E5-1E0D38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1A87-61F4-6D43-BE2D-F5768788A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5C84-A639-B04B-9722-53AFF20E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4656-D14A-AB46-8EB5-B3292C5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342F-83B9-3847-916A-4389927A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559F-1D22-DE47-9141-C2B09BEE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BB46-013C-1E42-AE09-389C012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EB7F-AC01-E742-BCC1-16F22910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E254-B1B0-134C-8CFD-5F969D9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4794-4569-4047-A406-33CCD6F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A3FF-9C36-C044-A3AE-F9735A18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21B-52DC-4942-973E-F03E1632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DA67-E4C8-0649-8FA7-91640C4F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E611-023B-C540-9D7D-C793AEB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3B00-0003-DB44-8B6E-A1423617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FDA3-D826-634D-88CD-8004FFD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BB7E-1D28-1C4D-9B0D-374D8D2B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809F-878D-D34A-B5A6-2C8BBEF3C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D7D34-43A0-A040-AA07-B49E143D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3B397-E8A2-B144-BD07-BF5282E0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5A60-30DD-094D-97D8-33950AE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75A-3F02-1148-A290-97D3A6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959-9E1B-F24E-94CE-BCE8556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BD57-8E87-0948-8B53-6067C6F5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52BE0-6A45-FB48-99D7-3F34457D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EA392-AB64-2944-AED0-A9CB63931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691BE-19B8-F74A-85FA-0013CC65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BDDDF-3DF7-1442-AABC-66BDBE3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B7D67-E28C-1446-A13B-65BC597B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9AA6-4181-6040-B5D3-4CC11A47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4C3F-3A79-7349-887F-3FE71B27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9B5A6-E3D0-9C47-BFEE-BBE022FA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4682-0AAE-7C47-A090-52E4BAA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29127-9AF5-5A4D-AA17-000016D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6A195-7A85-7F46-BD92-EC47799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EC025-FE14-664D-8163-97EBAAB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3065-A370-D54F-8DCA-72830B3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373-3EEF-9441-80E1-4DF281A0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F290-1579-DF43-8AB2-63B0C49F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04979-CE68-BC46-A543-991A8ED7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26A1-3BB5-E549-A443-BD54FD4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85AF2-1ADB-1D42-A84E-B4D68797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D4BBD-C659-A744-A88D-6E555BF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966-9E59-F84F-A2F8-F6F2DF3E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3785-873B-3646-B3AC-FEA70E5E9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126E-9B51-8742-9676-FE9A29583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26B0-0D96-8C46-9851-0B437D1F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30BD-D2BE-CE43-BA2F-EE0A5BED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767F3-ABD4-D849-A7E8-04A36F3F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F7C0B-9814-B94B-A138-C160676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5D82-ECF9-1A40-9936-64F295AA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599E-F17B-1A47-BEBA-01D6534BC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6D43-4047-B347-BDF1-639CAE81E05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875C-EE9C-A641-BEC3-977937075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847-79E2-C944-B6BB-F6F91373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sitting, table, computer&#10;&#10;Description automatically generated">
            <a:extLst>
              <a:ext uri="{FF2B5EF4-FFF2-40B4-BE49-F238E27FC236}">
                <a16:creationId xmlns:a16="http://schemas.microsoft.com/office/drawing/2014/main" id="{B762B5FB-2661-994B-ACCD-688CAE0E2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r="23298" b="7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6A119-8FDE-4742-A505-3B7842FD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3716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AWS Cost Estimate</a:t>
            </a:r>
            <a:br>
              <a:rPr lang="en-US" sz="4400" dirty="0"/>
            </a:br>
            <a:r>
              <a:rPr lang="en-US" sz="4400" dirty="0"/>
              <a:t>SAP Migration to AWS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E841-BE5F-3E42-BF3D-D61707D7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Your Name</a:t>
            </a:r>
            <a:endParaRPr lang="en-US" sz="2000" dirty="0"/>
          </a:p>
          <a:p>
            <a:pPr algn="l"/>
            <a:r>
              <a:rPr lang="en-US" sz="2000" dirty="0"/>
              <a:t>Job Title</a:t>
            </a:r>
          </a:p>
          <a:p>
            <a:pPr algn="l"/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4516FE-5309-7749-9607-F31D2763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2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A76AB-B9B4-9A42-A6B9-02BCEF9B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57051A-E853-AF4F-9816-1EADA6D75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03726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B05E85-23DA-EE49-9DD7-F9DF0A631242}"/>
              </a:ext>
            </a:extLst>
          </p:cNvPr>
          <p:cNvSpPr txBox="1"/>
          <p:nvPr/>
        </p:nvSpPr>
        <p:spPr>
          <a:xfrm>
            <a:off x="9783990" y="5911949"/>
            <a:ext cx="21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32098.44</a:t>
            </a:r>
          </a:p>
        </p:txBody>
      </p:sp>
    </p:spTree>
    <p:extLst>
      <p:ext uri="{BB962C8B-B14F-4D97-AF65-F5344CB8AC3E}">
        <p14:creationId xmlns:p14="http://schemas.microsoft.com/office/powerpoint/2010/main" val="25956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610E16-789B-C646-883A-FB11B753E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158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1A9AAD-EE8E-A44F-844A-407231868EE4}"/>
              </a:ext>
            </a:extLst>
          </p:cNvPr>
          <p:cNvSpPr txBox="1"/>
          <p:nvPr/>
        </p:nvSpPr>
        <p:spPr>
          <a:xfrm>
            <a:off x="9863862" y="6087649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385181.28  </a:t>
            </a:r>
          </a:p>
        </p:txBody>
      </p:sp>
    </p:spTree>
    <p:extLst>
      <p:ext uri="{BB962C8B-B14F-4D97-AF65-F5344CB8AC3E}">
        <p14:creationId xmlns:p14="http://schemas.microsoft.com/office/powerpoint/2010/main" val="14569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Cost Estimate SAP Migration to AWS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Cost Estimate Migração SAP p/ AWS</dc:title>
  <dc:creator>Jean Rodrigues</dc:creator>
  <cp:lastModifiedBy>Rashon Manipulator</cp:lastModifiedBy>
  <cp:revision>10</cp:revision>
  <dcterms:created xsi:type="dcterms:W3CDTF">2020-10-08T17:11:21Z</dcterms:created>
  <dcterms:modified xsi:type="dcterms:W3CDTF">2024-06-16T05:37:10Z</dcterms:modified>
</cp:coreProperties>
</file>