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3D</a:t>
            </a:r>
            <a:r>
              <a:rPr kumimoji="1" lang="ja-JP" altLang="en-US" dirty="0"/>
              <a:t>スクリーンセーバー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𝑠𝑦𝑛𝑡𝑎𝑥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r="-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xit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構文の例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F7D8-910B-4005-BCEF-DB8D0F1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の構文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/>
              <a:t>にタテヨコで囲まれなければ</a:t>
            </a:r>
            <a:r>
              <a:rPr lang="ja-JP" altLang="en-US" dirty="0"/>
              <a:t>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4091"/>
            <a:ext cx="10515600" cy="2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447</Words>
  <Application>Microsoft Office PowerPoint</Application>
  <PresentationFormat>ワイド画面</PresentationFormat>
  <Paragraphs>48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3Dスクリーンセーバー</vt:lpstr>
      <vt:lpstr>記述言語の構文</vt:lpstr>
      <vt:lpstr>labelの解説</vt:lpstr>
      <vt:lpstr>actionについて</vt:lpstr>
      <vt:lpstr>exitについて</vt:lpstr>
      <vt:lpstr>構文の例</vt:lpstr>
      <vt:lpstr>mapの構文</vt:lpstr>
      <vt:lpstr>mapについて</vt:lpstr>
      <vt:lpstr>mapの例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 景太</cp:lastModifiedBy>
  <cp:revision>32</cp:revision>
  <dcterms:created xsi:type="dcterms:W3CDTF">2021-04-28T04:27:07Z</dcterms:created>
  <dcterms:modified xsi:type="dcterms:W3CDTF">2021-05-07T21:05:09Z</dcterms:modified>
</cp:coreProperties>
</file>