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63" r:id="rId4"/>
    <p:sldId id="261" r:id="rId5"/>
    <p:sldId id="257" r:id="rId6"/>
    <p:sldId id="258" r:id="rId7"/>
    <p:sldId id="259" r:id="rId8"/>
    <p:sldId id="260" r:id="rId9"/>
    <p:sldId id="264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816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13BE-CFF8-4274-8F33-E17667936FF0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1C2A0-4F37-4755-A7D4-6161E9600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1C2A0-4F37-4755-A7D4-6161E960034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93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80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7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54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503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64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81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47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55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3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7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24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21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44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57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0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13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9A81A-2BEA-49B5-B496-A8E59814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3D</a:t>
            </a:r>
            <a:r>
              <a:rPr kumimoji="1" lang="ja-JP" altLang="en-US" dirty="0"/>
              <a:t>スクリーンセーバー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46929-BC33-4507-9753-012C3D7AC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AL19136 </a:t>
            </a:r>
            <a:r>
              <a:rPr lang="ja-JP" altLang="en-US" dirty="0"/>
              <a:t>萩原景太</a:t>
            </a:r>
            <a:endParaRPr lang="en-US" altLang="ja-JP" dirty="0"/>
          </a:p>
          <a:p>
            <a:r>
              <a:rPr kumimoji="1" lang="en-US" altLang="ja-JP" dirty="0"/>
              <a:t>202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12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39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334EE-5D45-44EF-82DF-FF97D2E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858DF-31E8-4128-86C0-1D01139D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プレイヤーの初期位置は</a:t>
            </a:r>
            <a:r>
              <a:rPr lang="en-US" altLang="ja-JP" dirty="0"/>
              <a:t>’N’,’S’,’W’,’E’</a:t>
            </a:r>
            <a:r>
              <a:rPr lang="ja-JP" altLang="en-US" dirty="0"/>
              <a:t>のいずれかで、</a:t>
            </a:r>
            <a:r>
              <a:rPr lang="en-US" altLang="ja-JP" dirty="0"/>
              <a:t>’N’</a:t>
            </a:r>
            <a:r>
              <a:rPr lang="ja-JP" altLang="en-US" dirty="0"/>
              <a:t>が</a:t>
            </a:r>
            <a:r>
              <a:rPr lang="en-US" altLang="ja-JP" dirty="0"/>
              <a:t>map</a:t>
            </a:r>
            <a:r>
              <a:rPr lang="ja-JP" altLang="en-US" dirty="0"/>
              <a:t>ファイルの上方向となる</a:t>
            </a:r>
            <a:endParaRPr lang="en-US" altLang="ja-JP" dirty="0"/>
          </a:p>
          <a:p>
            <a:r>
              <a:rPr kumimoji="1" lang="en-US" altLang="ja-JP" dirty="0"/>
              <a:t>‘O’</a:t>
            </a:r>
            <a:r>
              <a:rPr kumimoji="1" lang="ja-JP" altLang="en-US" dirty="0"/>
              <a:t>は通行可能なマス</a:t>
            </a:r>
            <a:endParaRPr kumimoji="1" lang="en-US" altLang="ja-JP" dirty="0"/>
          </a:p>
          <a:p>
            <a:r>
              <a:rPr kumimoji="1" lang="en-US" altLang="ja-JP" dirty="0"/>
              <a:t>‘X’</a:t>
            </a:r>
            <a:r>
              <a:rPr kumimoji="1" lang="ja-JP" altLang="en-US" dirty="0"/>
              <a:t>は</a:t>
            </a:r>
            <a:r>
              <a:rPr lang="ja-JP" altLang="en-US" dirty="0"/>
              <a:t>障害物で、</a:t>
            </a:r>
            <a:r>
              <a:rPr kumimoji="1" lang="ja-JP" altLang="en-US" dirty="0"/>
              <a:t>通行不可なマス</a:t>
            </a:r>
            <a:endParaRPr kumimoji="1" lang="en-US" altLang="ja-JP" dirty="0"/>
          </a:p>
          <a:p>
            <a:r>
              <a:rPr lang="en-US" altLang="ja-JP" dirty="0"/>
              <a:t>‘ ‘</a:t>
            </a:r>
            <a:r>
              <a:rPr lang="ja-JP" altLang="en-US" dirty="0"/>
              <a:t>は何もないマス</a:t>
            </a:r>
            <a:r>
              <a:rPr lang="en-US" altLang="ja-JP" dirty="0"/>
              <a:t>(</a:t>
            </a:r>
            <a:r>
              <a:rPr lang="ja-JP" altLang="en-US" dirty="0"/>
              <a:t>通常プレイヤーは到達できない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プレイヤーは必ず、</a:t>
            </a:r>
            <a:r>
              <a:rPr kumimoji="1" lang="en-US" altLang="ja-JP" dirty="0"/>
              <a:t>’</a:t>
            </a:r>
            <a:r>
              <a:rPr lang="en-US" altLang="ja-JP" dirty="0"/>
              <a:t>O’</a:t>
            </a:r>
            <a:r>
              <a:rPr lang="ja-JP" altLang="en-US" dirty="0"/>
              <a:t>か初期位置に位置し、それらのマスは通行可能なマスか、</a:t>
            </a:r>
            <a:r>
              <a:rPr lang="en-US" altLang="ja-JP" dirty="0"/>
              <a:t>’X’</a:t>
            </a:r>
            <a:r>
              <a:rPr lang="ja-JP" altLang="en-US"/>
              <a:t>にタテヨコで囲まれなければ</a:t>
            </a:r>
            <a:r>
              <a:rPr lang="ja-JP" altLang="en-US" dirty="0"/>
              <a:t>ならない。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473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7FC01-E128-4690-B776-F5AC3257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01CD7-E194-4B00-B436-8F63FBFC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4</a:t>
            </a:r>
            <a:r>
              <a:rPr kumimoji="1" lang="ja-JP" altLang="en-US" dirty="0"/>
              <a:t>分間にまとめられなさそうなものをまとめました。</a:t>
            </a:r>
            <a:r>
              <a:rPr kumimoji="1" lang="en-US" altLang="ja-JP" dirty="0"/>
              <a:t>2~4</a:t>
            </a:r>
            <a:r>
              <a:rPr kumimoji="1" lang="ja-JP" altLang="en-US" dirty="0"/>
              <a:t>ページの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コードと同じリンクです。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https://github.com/Rashoru-Infinity/advanced_1a_screen_saver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11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AB65B-AA8C-4727-A57B-D5ADA8E4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ScreenShot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77E8BB1-D030-4120-9D8A-C8F09CC25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2" y="1834014"/>
            <a:ext cx="6527007" cy="4351338"/>
          </a:xfr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3D19176-E855-4E72-838E-5808A214870E}"/>
              </a:ext>
            </a:extLst>
          </p:cNvPr>
          <p:cNvGrpSpPr/>
          <p:nvPr/>
        </p:nvGrpSpPr>
        <p:grpSpPr>
          <a:xfrm>
            <a:off x="9099035" y="2619513"/>
            <a:ext cx="2063692" cy="2315362"/>
            <a:chOff x="9764785" y="2550253"/>
            <a:chExt cx="2063692" cy="231536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D4E7D9C-A10C-4E1D-AF77-5B259296744F}"/>
                </a:ext>
              </a:extLst>
            </p:cNvPr>
            <p:cNvSpPr/>
            <p:nvPr/>
          </p:nvSpPr>
          <p:spPr>
            <a:xfrm>
              <a:off x="9764785" y="2550253"/>
              <a:ext cx="2063692" cy="2315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コンテンツ プレースホルダー 9">
              <a:extLst>
                <a:ext uri="{FF2B5EF4-FFF2-40B4-BE49-F238E27FC236}">
                  <a16:creationId xmlns:a16="http://schemas.microsoft.com/office/drawing/2014/main" id="{3FD5F279-75B0-4880-9C78-5F2C8BDDD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5678" y="2729419"/>
              <a:ext cx="1561905" cy="1561905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0807B2C-4CDE-416E-9D0E-2A7EFADA821A}"/>
                </a:ext>
              </a:extLst>
            </p:cNvPr>
            <p:cNvSpPr txBox="1"/>
            <p:nvPr/>
          </p:nvSpPr>
          <p:spPr>
            <a:xfrm>
              <a:off x="10484139" y="4369937"/>
              <a:ext cx="75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LINK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22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C78E2-F2AE-4A34-90EC-902B7CA4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Map</a:t>
            </a:r>
            <a:r>
              <a:rPr lang="ja-JP" altLang="en-US" dirty="0"/>
              <a:t>の記述例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309A9A4-26FD-4C7E-87C6-5323AA16F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204363"/>
            <a:ext cx="8596312" cy="1793887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181E34-1C70-409F-87FD-6EDE9C48984A}"/>
              </a:ext>
            </a:extLst>
          </p:cNvPr>
          <p:cNvGrpSpPr/>
          <p:nvPr/>
        </p:nvGrpSpPr>
        <p:grpSpPr>
          <a:xfrm>
            <a:off x="8994341" y="2843613"/>
            <a:ext cx="2063692" cy="2315362"/>
            <a:chOff x="9764785" y="2550253"/>
            <a:chExt cx="2063692" cy="231536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A86DA04-7F86-4E13-8D98-0D6D8A085D7D}"/>
                </a:ext>
              </a:extLst>
            </p:cNvPr>
            <p:cNvSpPr/>
            <p:nvPr/>
          </p:nvSpPr>
          <p:spPr>
            <a:xfrm>
              <a:off x="9764785" y="2550253"/>
              <a:ext cx="2063692" cy="2315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コンテンツ プレースホルダー 9">
              <a:extLst>
                <a:ext uri="{FF2B5EF4-FFF2-40B4-BE49-F238E27FC236}">
                  <a16:creationId xmlns:a16="http://schemas.microsoft.com/office/drawing/2014/main" id="{B0D03320-0742-44C0-A5D0-A97FA535A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5678" y="2729419"/>
              <a:ext cx="1561905" cy="1561905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2A96A88-501C-44B4-A5FA-65B043194670}"/>
                </a:ext>
              </a:extLst>
            </p:cNvPr>
            <p:cNvSpPr txBox="1"/>
            <p:nvPr/>
          </p:nvSpPr>
          <p:spPr>
            <a:xfrm>
              <a:off x="10484139" y="4369937"/>
              <a:ext cx="75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LINK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335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C9A44-352C-43EB-9D80-998D13E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動作の記述例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C2B5ADC-36AD-456E-8E11-8CF3BB6C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56000" cy="4917469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0A3FA7C-BEAF-436C-B318-3AE95C5EB6D6}"/>
              </a:ext>
            </a:extLst>
          </p:cNvPr>
          <p:cNvGrpSpPr/>
          <p:nvPr/>
        </p:nvGrpSpPr>
        <p:grpSpPr>
          <a:xfrm>
            <a:off x="8951053" y="3429000"/>
            <a:ext cx="2063692" cy="2315362"/>
            <a:chOff x="9764785" y="2550253"/>
            <a:chExt cx="2063692" cy="2315362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5BADBBC-261C-40CC-89FC-ED03ABEBAA0F}"/>
                </a:ext>
              </a:extLst>
            </p:cNvPr>
            <p:cNvSpPr/>
            <p:nvPr/>
          </p:nvSpPr>
          <p:spPr>
            <a:xfrm>
              <a:off x="9764785" y="2550253"/>
              <a:ext cx="2063692" cy="2315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コンテンツ プレースホルダー 9">
              <a:extLst>
                <a:ext uri="{FF2B5EF4-FFF2-40B4-BE49-F238E27FC236}">
                  <a16:creationId xmlns:a16="http://schemas.microsoft.com/office/drawing/2014/main" id="{A8C2A90B-1CF8-47B6-9FE5-AA260EA18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5678" y="2729419"/>
              <a:ext cx="1561905" cy="1561905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5D31DBA-13C5-4A66-837C-FAC11361DB9B}"/>
                </a:ext>
              </a:extLst>
            </p:cNvPr>
            <p:cNvSpPr txBox="1"/>
            <p:nvPr/>
          </p:nvSpPr>
          <p:spPr>
            <a:xfrm>
              <a:off x="10484139" y="4369937"/>
              <a:ext cx="75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LINK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81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869F7-720C-4B0F-9544-F3A90E01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記述言語の構文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𝑠𝑦𝑛𝑡𝑎𝑥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𝑎h𝑒𝑎𝑑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𝑡𝑢𝑟𝑛𝐿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1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9A96F-60EC-4860-A532-ED9A5BFE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label</a:t>
            </a:r>
            <a:r>
              <a:rPr lang="ja-JP" altLang="en-US" dirty="0"/>
              <a:t>の解説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F5605-D01B-4404-8035-FDDC1D7A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プレイヤーが行動するマップを定義したファイルの名前</a:t>
            </a:r>
            <a:endParaRPr kumimoji="1"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attern</a:t>
            </a:r>
          </a:p>
          <a:p>
            <a:pPr marL="0" indent="0">
              <a:buNone/>
            </a:pPr>
            <a:r>
              <a:rPr lang="en-US" altLang="ja-JP" dirty="0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  <a:p>
            <a:r>
              <a:rPr lang="en-US" altLang="ja-JP" dirty="0" err="1"/>
              <a:t>entryPoint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プログラムの開始</a:t>
            </a:r>
            <a:r>
              <a:rPr lang="ja-JP" altLang="en-US"/>
              <a:t>位置。</a:t>
            </a:r>
            <a:r>
              <a:rPr lang="en-US" altLang="ja-JP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087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E0496-FDD1-4773-B015-345D9791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F82C75-4F05-4C1A-8F10-5AE98144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action:</a:t>
            </a:r>
            <a:r>
              <a:rPr lang="ja-JP" altLang="en-US" dirty="0"/>
              <a:t>プレイヤーの行動の基本単位</a:t>
            </a:r>
            <a:endParaRPr lang="en-US" altLang="ja-JP" dirty="0"/>
          </a:p>
          <a:p>
            <a:r>
              <a:rPr lang="en-US" altLang="ja-JP" dirty="0"/>
              <a:t>ahead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プレイヤーの向いている方向に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マス進む</a:t>
            </a:r>
            <a:endParaRPr kumimoji="1" lang="en-US" altLang="ja-JP" dirty="0"/>
          </a:p>
          <a:p>
            <a:r>
              <a:rPr lang="en-US" altLang="ja-JP" dirty="0"/>
              <a:t>back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プレイヤーの向いている方向から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マス後退する</a:t>
            </a:r>
            <a:endParaRPr kumimoji="1" lang="en-US" altLang="ja-JP" dirty="0"/>
          </a:p>
          <a:p>
            <a:r>
              <a:rPr kumimoji="1" lang="en-US" altLang="ja-JP" dirty="0" err="1"/>
              <a:t>turnR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プレイヤーが時計回りに</a:t>
            </a:r>
            <a:r>
              <a:rPr lang="en-US" altLang="ja-JP" dirty="0"/>
              <a:t>3</a:t>
            </a:r>
            <a:r>
              <a:rPr lang="ja-JP" altLang="en-US" dirty="0"/>
              <a:t>度回転する</a:t>
            </a:r>
            <a:endParaRPr lang="en-US" altLang="ja-JP" dirty="0"/>
          </a:p>
          <a:p>
            <a:r>
              <a:rPr kumimoji="1" lang="en-US" altLang="ja-JP" dirty="0" err="1"/>
              <a:t>turnL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プレイヤーが反時計回りに</a:t>
            </a:r>
            <a:r>
              <a:rPr lang="en-US" altLang="ja-JP" dirty="0"/>
              <a:t>3</a:t>
            </a:r>
            <a:r>
              <a:rPr lang="ja-JP" altLang="en-US" dirty="0"/>
              <a:t>度回転する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804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4C9B4-F55B-4986-ABD8-F9C057C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kumimoji="1" lang="en-US" altLang="ja-JP" dirty="0"/>
              <a:t>xit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91F743-4A5C-4034-85EC-70EF88F2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entryPoint</a:t>
            </a:r>
            <a:r>
              <a:rPr lang="ja-JP" altLang="en-US" dirty="0"/>
              <a:t>や</a:t>
            </a:r>
            <a:r>
              <a:rPr lang="en-US" altLang="ja-JP" dirty="0"/>
              <a:t>pattern</a:t>
            </a:r>
            <a:r>
              <a:rPr lang="ja-JP" altLang="en-US" dirty="0"/>
              <a:t>の終端を示す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entryPoint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に達したときは</a:t>
            </a:r>
            <a:r>
              <a:rPr kumimoji="1" lang="en-US" altLang="ja-JP" dirty="0" err="1"/>
              <a:t>entryPoint</a:t>
            </a:r>
            <a:r>
              <a:rPr kumimoji="1" lang="ja-JP" altLang="en-US" dirty="0"/>
              <a:t>の先頭に戻って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が繰り返される。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pattern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に達すると、呼び出し元の次の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が実行される。</a:t>
            </a:r>
          </a:p>
        </p:txBody>
      </p:sp>
    </p:spTree>
    <p:extLst>
      <p:ext uri="{BB962C8B-B14F-4D97-AF65-F5344CB8AC3E}">
        <p14:creationId xmlns:p14="http://schemas.microsoft.com/office/powerpoint/2010/main" val="75176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FF7D8-910B-4005-BCEF-DB8D0F13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/>
              <a:t>の構文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以下の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以下の繰り返し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内で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唯一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𝑝𝑙𝑎𝑦𝑒𝑟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内で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唯一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𝑝𝑙𝑎𝑦𝑒𝑟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1317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493</Words>
  <Application>Microsoft Office PowerPoint</Application>
  <PresentationFormat>ワイド画面</PresentationFormat>
  <Paragraphs>54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Arial</vt:lpstr>
      <vt:lpstr>Cambria Math</vt:lpstr>
      <vt:lpstr>Trebuchet MS</vt:lpstr>
      <vt:lpstr>Wingdings 3</vt:lpstr>
      <vt:lpstr>ファセット</vt:lpstr>
      <vt:lpstr>3Dスクリーンセーバー</vt:lpstr>
      <vt:lpstr>ScreenShot</vt:lpstr>
      <vt:lpstr>Mapの記述例</vt:lpstr>
      <vt:lpstr>動作の記述例</vt:lpstr>
      <vt:lpstr>記述言語の構文</vt:lpstr>
      <vt:lpstr>labelの解説</vt:lpstr>
      <vt:lpstr>actionについて</vt:lpstr>
      <vt:lpstr>exitについて</vt:lpstr>
      <vt:lpstr>mapの構文</vt:lpstr>
      <vt:lpstr>mapについて</vt:lpstr>
      <vt:lpstr>詳細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萩原　景太</dc:creator>
  <cp:lastModifiedBy>萩原 景太</cp:lastModifiedBy>
  <cp:revision>47</cp:revision>
  <dcterms:created xsi:type="dcterms:W3CDTF">2021-04-28T04:27:07Z</dcterms:created>
  <dcterms:modified xsi:type="dcterms:W3CDTF">2021-05-08T11:17:22Z</dcterms:modified>
</cp:coreProperties>
</file>