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2D6C-58DA-4626-821C-FA9FDE42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5C355-619C-4986-8DAB-D0E44F8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3A9C35-D122-4C02-AC21-205E3CA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C1552-1F98-40A4-888D-9AD7BAC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9A4E8-FDDB-4D1B-AC39-305F2EC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1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9E1A-5CDF-4DEC-838C-4E8BCC3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A0AA6-0F48-446D-9E6A-994EFEB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173B-D0D0-4E55-BB9D-AFAAF99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CC43-50A5-48E2-9B6A-CE8AE8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0A5A-3080-4756-A1D0-3FEA331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EEAC-DD7E-4EA6-9470-2DF98DD8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F61B7-4C7E-4F33-B03E-A4401FCF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0F9C7-084A-4973-8722-A548B39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22A5-FA11-49C0-BE27-8AE0FC1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7123C-A338-4FC0-AAB5-ADDD2FC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9E384-2857-4FD5-9595-F004BFCB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E5A3D-043F-4C2B-BF6D-AC64648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A99-81DA-4438-BC31-1B0569E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C12D-2CED-4177-A9D1-424142A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CD3-1673-474A-91C3-276B309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8775B-C62B-4228-A5F1-39DB213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E199A-555A-4D35-AC5B-B08987E5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8193-CA6F-4DAB-9CAB-D098F62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22D74-5A61-4B13-94CC-BA4E935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5E38-A58F-4473-BB68-D350F55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EB8B-FC82-4956-9BFA-948BF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45ED6-46A9-4D08-9F48-6E43EB9D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09BE6-D738-4F89-B84A-FE06F73C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0E1FE-5245-4994-99A5-8805F252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B954-E006-4445-9E91-05B2C00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B6865-F056-4F8A-9973-E1A6621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056B-14FC-4BA8-ABF3-70B0D27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0A0B4-C76A-4435-9F38-1FD3E2A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FB719-70C6-4A9A-8FCC-8AC4A4B4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E34F68-433A-4083-BDC5-ECB9A6CF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BB7D75-A75A-4945-96BF-B6BB84FE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66F74-D879-4BDD-AF91-BE1C711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57C84-A9EE-4720-B519-9F7101C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B3F2A-A388-4B0C-B682-BA184D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8393-09AB-4489-888E-E3AC401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330C4-9185-4121-A13A-2A8900C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39E7F-4361-4B32-96F1-A19FB5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32F3-EAB5-4426-8E30-E52B869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F933A-25F1-4C75-9C52-A69E963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E96BCA-DF20-4B06-81CA-1458B3B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290E-669F-4A76-ACED-2081468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E3771-104A-479F-B49E-8BFD255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3CFB0-4129-4376-B043-6FA66429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FD48B7-FBFF-4BC3-82BF-66F06CD9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C1100-455E-42D9-9377-9B18594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33EFD-3FCB-4EBF-BDCE-A35FFC7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2F0EA-D3E9-4EBC-892D-56EA68D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D3882-29BF-42D7-AC76-EE7A5B4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2082A-42E2-4EA3-906F-F41ECDEA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13DFD-3566-4502-B4E0-72FDC33D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2B94D-27B0-4F17-815D-45665C8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F327D-CACB-43CD-AD71-6C398CA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3F07F-77E9-4178-8547-2870419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C95ED-BC88-4A43-A99C-F7E7405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F1061-7E29-480F-8BB5-7C0093B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0EE59-E1BE-42DA-A5B0-3F8526C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A1C9C-06E1-48BA-84D6-2B64E189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1AD8-BB6D-4191-9CE8-F8D369B1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TBD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</a:t>
            </a:r>
            <a:r>
              <a:rPr lang="ja-JP" altLang="en-US"/>
              <a:t>位置。</a:t>
            </a:r>
            <a:r>
              <a:rPr lang="en-US" altLang="ja-JP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構文の例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AFFB7-8C12-468F-84AA-FBDF9FCE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 dirty="0"/>
              <a:t>に囲まれなければならない。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78E2-F2AE-4A34-90EC-902B7CA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09A9A4-26FD-4C7E-87C6-5323AA16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4091"/>
            <a:ext cx="10515600" cy="21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311</Words>
  <Application>Microsoft Office PowerPoint</Application>
  <PresentationFormat>ワイド画面</PresentationFormat>
  <Paragraphs>42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TBD</vt:lpstr>
      <vt:lpstr>記述言語の構文</vt:lpstr>
      <vt:lpstr>labelの解説</vt:lpstr>
      <vt:lpstr>actionについて</vt:lpstr>
      <vt:lpstr>exit</vt:lpstr>
      <vt:lpstr>構文の例</vt:lpstr>
      <vt:lpstr>mapについて</vt:lpstr>
      <vt:lpstr>mapの例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　景太</cp:lastModifiedBy>
  <cp:revision>13</cp:revision>
  <dcterms:created xsi:type="dcterms:W3CDTF">2021-04-28T04:27:07Z</dcterms:created>
  <dcterms:modified xsi:type="dcterms:W3CDTF">2021-04-28T05:46:26Z</dcterms:modified>
</cp:coreProperties>
</file>