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D13BE-CFF8-4274-8F33-E17667936FF0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1C2A0-4F37-4755-A7D4-6161E96003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0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1C2A0-4F37-4755-A7D4-6161E960034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50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D2D6C-58DA-4626-821C-FA9FDE425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A5C355-619C-4986-8DAB-D0E44F8B7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3A9C35-D122-4C02-AC21-205E3CAA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DC1552-1F98-40A4-888D-9AD7BAC7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19A4E8-FDDB-4D1B-AC39-305F2EC9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18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3C9E1A-5CDF-4DEC-838C-4E8BCC3C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8A0AA6-0F48-446D-9E6A-994EFEB6D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BB173B-D0D0-4E55-BB9D-AFAAF996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48CC43-50A5-48E2-9B6A-CE8AE889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5F0A5A-3080-4756-A1D0-3FEA3314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10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3CEEAC-DD7E-4EA6-9470-2DF98DD89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EF61B7-4C7E-4F33-B03E-A4401FCFE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50F9C7-084A-4973-8722-A548B39B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AC22A5-FA11-49C0-BE27-8AE0FC1D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17123C-A338-4FC0-AAB5-ADDD2FC8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9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F9E384-2857-4FD5-9595-F004BFCB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3E5A3D-043F-4C2B-BF6D-AC646488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8FA99-81DA-4438-BC31-1B0569EB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48C12D-2CED-4177-A9D1-424142AF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7AFCD3-1673-474A-91C3-276B309E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0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E8775B-C62B-4228-A5F1-39DB2132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1E199A-555A-4D35-AC5B-B08987E5D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38193-CA6F-4DAB-9CAB-D098F629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F22D74-5A61-4B13-94CC-BA4E935F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2C5E38-A58F-4473-BB68-D350F55E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11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DCEB8B-FC82-4956-9BFA-948BF46A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45ED6-46A9-4D08-9F48-6E43EB9D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C09BE6-D738-4F89-B84A-FE06F73C6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10E1FE-5245-4994-99A5-8805F252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00B954-E006-4445-9E91-05B2C006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4B6865-F056-4F8A-9973-E1A66215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45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8056B-14FC-4BA8-ABF3-70B0D276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50A0B4-C76A-4435-9F38-1FD3E2A3C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0FB719-70C6-4A9A-8FCC-8AC4A4B41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AE34F68-433A-4083-BDC5-ECB9A6CF2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5BB7D75-A75A-4945-96BF-B6BB84FE7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C666F74-D879-4BDD-AF91-BE1C7116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F357C84-A9EE-4720-B519-9F7101C4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3AB3F2A-A388-4B0C-B682-BA184D43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58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A8393-09AB-4489-888E-E3AC4010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71330C4-9185-4121-A13A-2A8900C2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739E7F-4361-4B32-96F1-A19FB5F5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9932F3-EAB5-4426-8E30-E52B8698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48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DEF933A-25F1-4C75-9C52-A69E9638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E96BCA-DF20-4B06-81CA-1458B3B3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BD290E-669F-4A76-ACED-2081468E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29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0E3771-104A-479F-B49E-8BFD2557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A3CFB0-4129-4376-B043-6FA66429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FD48B7-FBFF-4BC3-82BF-66F06CD9A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8C1100-455E-42D9-9377-9B18594A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933EFD-3FCB-4EBF-BDCE-A35FFC70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72F0EA-D3E9-4EBC-892D-56EA68D3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5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D3882-29BF-42D7-AC76-EE7A5B46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092082A-42E2-4EA3-906F-F41ECDEA6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013DFD-3566-4502-B4E0-72FDC33DB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52B94D-27B0-4F17-815D-45665C8A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DF327D-CACB-43CD-AD71-6C398CA5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73F07F-77E9-4178-8547-28704198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05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65C95ED-BC88-4A43-A99C-F7E7405F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1F1061-7E29-480F-8BB5-7C0093BD8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40EE59-E1BE-42DA-A5B0-3F8526C53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7A1C9C-06E1-48BA-84D6-2B64E1890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91AD8-BB6D-4191-9CE8-F8D369B1A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09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9A81A-2BEA-49B5-B496-A8E59814E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TBD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746929-BC33-4507-9753-012C3D7AC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AL19136 </a:t>
            </a:r>
            <a:r>
              <a:rPr lang="ja-JP" altLang="en-US" dirty="0"/>
              <a:t>萩原景太</a:t>
            </a:r>
            <a:endParaRPr lang="en-US" altLang="ja-JP" dirty="0"/>
          </a:p>
          <a:p>
            <a:r>
              <a:rPr kumimoji="1" lang="en-US" altLang="ja-JP" dirty="0"/>
              <a:t>202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</a:t>
            </a:r>
            <a:r>
              <a:rPr lang="en-US" altLang="ja-JP" dirty="0"/>
              <a:t>12</a:t>
            </a:r>
            <a:r>
              <a:rPr lang="ja-JP" altLang="en-US" dirty="0"/>
              <a:t>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639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869F7-720C-4B0F-9544-F3A90E01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記述言語の構文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D7A65E8-C9EB-48A5-B037-88288CCF89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𝑙𝑎𝑏𝑒𝑙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𝑝𝑎𝑡𝑡𝑒𝑟𝑛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&gt;∷=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&gt;|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𝑒𝑥𝑖𝑡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𝑒𝑥𝑖𝑡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𝑎h𝑒𝑎𝑑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𝑏𝑎𝑐𝑘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𝑡𝑢𝑟𝑛𝑅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𝑡𝑢𝑟𝑛𝐿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D7A65E8-C9EB-48A5-B037-88288CCF89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1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9A96F-60EC-4860-A532-ED9A5BFE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label</a:t>
            </a:r>
            <a:r>
              <a:rPr lang="ja-JP" altLang="en-US" dirty="0"/>
              <a:t>の解説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EF5605-D01B-4404-8035-FDDC1D7A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ap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プレイヤーが行動するマップを定義したファイルの名前</a:t>
            </a:r>
            <a:endParaRPr kumimoji="1" lang="en-US" altLang="ja-JP" dirty="0"/>
          </a:p>
          <a:p>
            <a:r>
              <a:rPr lang="en-US" altLang="ja-JP" dirty="0"/>
              <a:t>p</a:t>
            </a:r>
            <a:r>
              <a:rPr kumimoji="1" lang="en-US" altLang="ja-JP" dirty="0"/>
              <a:t>attern</a:t>
            </a:r>
          </a:p>
          <a:p>
            <a:pPr marL="0" indent="0">
              <a:buNone/>
            </a:pPr>
            <a:r>
              <a:rPr lang="en-US" altLang="ja-JP" dirty="0"/>
              <a:t>1</a:t>
            </a:r>
            <a:r>
              <a:rPr lang="ja-JP" altLang="en-US" dirty="0"/>
              <a:t>つ以上の</a:t>
            </a:r>
            <a:r>
              <a:rPr lang="en-US" altLang="ja-JP" dirty="0"/>
              <a:t>action</a:t>
            </a:r>
            <a:r>
              <a:rPr lang="ja-JP" altLang="en-US" dirty="0"/>
              <a:t>の並びの最後に</a:t>
            </a:r>
            <a:r>
              <a:rPr lang="en-US" altLang="ja-JP" dirty="0"/>
              <a:t>exit</a:t>
            </a:r>
            <a:r>
              <a:rPr lang="ja-JP" altLang="en-US" dirty="0"/>
              <a:t>が付いたもの</a:t>
            </a:r>
            <a:endParaRPr lang="en-US" altLang="ja-JP" dirty="0"/>
          </a:p>
          <a:p>
            <a:r>
              <a:rPr lang="en-US" altLang="ja-JP" dirty="0" err="1"/>
              <a:t>entryPoint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プログラムの開始位置。</a:t>
            </a:r>
            <a:r>
              <a:rPr lang="en-US" altLang="ja-JP" dirty="0"/>
              <a:t>1</a:t>
            </a:r>
            <a:r>
              <a:rPr lang="ja-JP" altLang="en-US" dirty="0"/>
              <a:t>つ以上の</a:t>
            </a:r>
            <a:r>
              <a:rPr lang="en-US" altLang="ja-JP" dirty="0"/>
              <a:t>action</a:t>
            </a:r>
            <a:r>
              <a:rPr lang="ja-JP" altLang="en-US" dirty="0"/>
              <a:t>または</a:t>
            </a:r>
            <a:r>
              <a:rPr lang="en-US" altLang="ja-JP" dirty="0"/>
              <a:t>pattern</a:t>
            </a:r>
            <a:r>
              <a:rPr lang="ja-JP" altLang="en-US" dirty="0"/>
              <a:t>の並びの最後に</a:t>
            </a:r>
            <a:r>
              <a:rPr lang="en-US" altLang="ja-JP" dirty="0"/>
              <a:t>exit</a:t>
            </a:r>
            <a:r>
              <a:rPr lang="ja-JP" altLang="en-US" dirty="0"/>
              <a:t>が付いたもの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3087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AE0496-FDD1-4773-B015-345D9791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action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F82C75-4F05-4C1A-8F10-5AE98144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action:</a:t>
            </a:r>
            <a:r>
              <a:rPr lang="ja-JP" altLang="en-US" dirty="0"/>
              <a:t>プレイヤーの行動の基本単位</a:t>
            </a:r>
            <a:endParaRPr lang="en-US" altLang="ja-JP" dirty="0"/>
          </a:p>
          <a:p>
            <a:r>
              <a:rPr lang="en-US" altLang="ja-JP" dirty="0"/>
              <a:t>ahead</a:t>
            </a:r>
          </a:p>
          <a:p>
            <a:pPr marL="0" indent="0">
              <a:buNone/>
            </a:pPr>
            <a:r>
              <a:rPr kumimoji="1" lang="ja-JP" altLang="en-US" dirty="0"/>
              <a:t>プレイヤーの向いている方向に</a:t>
            </a:r>
            <a:r>
              <a:rPr kumimoji="1" lang="en-US" altLang="ja-JP" dirty="0"/>
              <a:t>0.3</a:t>
            </a:r>
            <a:r>
              <a:rPr kumimoji="1" lang="ja-JP" altLang="en-US" dirty="0"/>
              <a:t>マス進む</a:t>
            </a:r>
            <a:endParaRPr kumimoji="1" lang="en-US" altLang="ja-JP" dirty="0"/>
          </a:p>
          <a:p>
            <a:r>
              <a:rPr lang="en-US" altLang="ja-JP" dirty="0"/>
              <a:t>back</a:t>
            </a:r>
          </a:p>
          <a:p>
            <a:pPr marL="0" indent="0">
              <a:buNone/>
            </a:pPr>
            <a:r>
              <a:rPr kumimoji="1" lang="ja-JP" altLang="en-US" dirty="0"/>
              <a:t>プレイヤーの向いている方向から</a:t>
            </a:r>
            <a:r>
              <a:rPr kumimoji="1" lang="en-US" altLang="ja-JP" dirty="0"/>
              <a:t>0.3</a:t>
            </a:r>
            <a:r>
              <a:rPr kumimoji="1" lang="ja-JP" altLang="en-US" dirty="0"/>
              <a:t>マス後退する</a:t>
            </a:r>
            <a:endParaRPr kumimoji="1" lang="en-US" altLang="ja-JP" dirty="0"/>
          </a:p>
          <a:p>
            <a:r>
              <a:rPr kumimoji="1" lang="en-US" altLang="ja-JP" dirty="0" err="1"/>
              <a:t>turnR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プレイヤーが時計回りに</a:t>
            </a:r>
            <a:r>
              <a:rPr lang="en-US" altLang="ja-JP" dirty="0"/>
              <a:t>10</a:t>
            </a:r>
            <a:r>
              <a:rPr lang="ja-JP" altLang="en-US" dirty="0"/>
              <a:t>度回転する</a:t>
            </a:r>
            <a:endParaRPr lang="en-US" altLang="ja-JP" dirty="0"/>
          </a:p>
          <a:p>
            <a:r>
              <a:rPr kumimoji="1" lang="en-US" altLang="ja-JP" dirty="0" err="1"/>
              <a:t>turnL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プレイヤーが反時計回りに</a:t>
            </a:r>
            <a:r>
              <a:rPr lang="en-US" altLang="ja-JP" dirty="0"/>
              <a:t>10</a:t>
            </a:r>
            <a:r>
              <a:rPr lang="ja-JP" altLang="en-US" dirty="0"/>
              <a:t>度回転する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3804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F4C9B4-F55B-4986-ABD8-F9C057C8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exit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91F743-4A5C-4034-85EC-70EF88F29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/>
              <a:t>entryPoint</a:t>
            </a:r>
            <a:r>
              <a:rPr lang="ja-JP" altLang="en-US" dirty="0"/>
              <a:t>や</a:t>
            </a:r>
            <a:r>
              <a:rPr lang="en-US" altLang="ja-JP" dirty="0"/>
              <a:t>pattern</a:t>
            </a:r>
            <a:r>
              <a:rPr lang="ja-JP" altLang="en-US" dirty="0"/>
              <a:t>の終端を示す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 err="1"/>
              <a:t>entryPoint</a:t>
            </a:r>
            <a:r>
              <a:rPr kumimoji="1" lang="ja-JP" altLang="en-US" dirty="0"/>
              <a:t>で</a:t>
            </a:r>
            <a:r>
              <a:rPr kumimoji="1" lang="en-US" altLang="ja-JP" dirty="0"/>
              <a:t>exit</a:t>
            </a:r>
            <a:r>
              <a:rPr kumimoji="1" lang="ja-JP" altLang="en-US" dirty="0"/>
              <a:t>に達したときは</a:t>
            </a:r>
            <a:r>
              <a:rPr kumimoji="1" lang="en-US" altLang="ja-JP" dirty="0" err="1"/>
              <a:t>entryPoint</a:t>
            </a:r>
            <a:r>
              <a:rPr kumimoji="1" lang="ja-JP" altLang="en-US" dirty="0"/>
              <a:t>の先頭に戻って</a:t>
            </a:r>
            <a:r>
              <a:rPr kumimoji="1" lang="en-US" altLang="ja-JP" dirty="0"/>
              <a:t>action</a:t>
            </a:r>
            <a:r>
              <a:rPr kumimoji="1" lang="ja-JP" altLang="en-US" dirty="0"/>
              <a:t>や</a:t>
            </a:r>
            <a:r>
              <a:rPr kumimoji="1" lang="en-US" altLang="ja-JP" dirty="0"/>
              <a:t>pattern</a:t>
            </a:r>
            <a:r>
              <a:rPr kumimoji="1" lang="ja-JP" altLang="en-US" dirty="0"/>
              <a:t>が繰り返される。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pattern</a:t>
            </a:r>
            <a:r>
              <a:rPr kumimoji="1" lang="ja-JP" altLang="en-US" dirty="0"/>
              <a:t>で</a:t>
            </a:r>
            <a:r>
              <a:rPr kumimoji="1" lang="en-US" altLang="ja-JP" dirty="0"/>
              <a:t>exit</a:t>
            </a:r>
            <a:r>
              <a:rPr kumimoji="1" lang="ja-JP" altLang="en-US" dirty="0"/>
              <a:t>に達すると、呼び出し元の次の</a:t>
            </a:r>
            <a:r>
              <a:rPr kumimoji="1" lang="en-US" altLang="ja-JP" dirty="0"/>
              <a:t>pattern</a:t>
            </a:r>
            <a:r>
              <a:rPr kumimoji="1" lang="ja-JP" altLang="en-US" dirty="0"/>
              <a:t>や</a:t>
            </a:r>
            <a:r>
              <a:rPr kumimoji="1" lang="en-US" altLang="ja-JP" dirty="0"/>
              <a:t>action</a:t>
            </a:r>
            <a:r>
              <a:rPr kumimoji="1" lang="ja-JP" altLang="en-US" dirty="0"/>
              <a:t>が実行される。</a:t>
            </a:r>
          </a:p>
        </p:txBody>
      </p:sp>
    </p:spTree>
    <p:extLst>
      <p:ext uri="{BB962C8B-B14F-4D97-AF65-F5344CB8AC3E}">
        <p14:creationId xmlns:p14="http://schemas.microsoft.com/office/powerpoint/2010/main" val="75176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C9A44-352C-43EB-9D80-998D13EC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構文の例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3AFFB7-8C12-468F-84AA-FBDF9FCED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C2B5ADC-36AD-456E-8E11-8CF3BB6C8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56000" cy="491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1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334EE-5D45-44EF-82DF-FF97D2E6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ap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F858DF-31E8-4128-86C0-1D01139D4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プレイヤーの初期位置は</a:t>
            </a:r>
            <a:r>
              <a:rPr lang="en-US" altLang="ja-JP" dirty="0"/>
              <a:t>’N’,’S’,’W’,’E’</a:t>
            </a:r>
            <a:r>
              <a:rPr lang="ja-JP" altLang="en-US" dirty="0"/>
              <a:t>のいずれかで、</a:t>
            </a:r>
            <a:r>
              <a:rPr lang="en-US" altLang="ja-JP" dirty="0"/>
              <a:t>’N’</a:t>
            </a:r>
            <a:r>
              <a:rPr lang="ja-JP" altLang="en-US" dirty="0"/>
              <a:t>が</a:t>
            </a:r>
            <a:r>
              <a:rPr lang="en-US" altLang="ja-JP" dirty="0"/>
              <a:t>map</a:t>
            </a:r>
            <a:r>
              <a:rPr lang="ja-JP" altLang="en-US" dirty="0"/>
              <a:t>ファイルの上方向となる</a:t>
            </a:r>
            <a:endParaRPr lang="en-US" altLang="ja-JP" dirty="0"/>
          </a:p>
          <a:p>
            <a:r>
              <a:rPr kumimoji="1" lang="en-US" altLang="ja-JP" dirty="0"/>
              <a:t>‘O’</a:t>
            </a:r>
            <a:r>
              <a:rPr kumimoji="1" lang="ja-JP" altLang="en-US" dirty="0"/>
              <a:t>は通行可能なマス</a:t>
            </a:r>
            <a:endParaRPr kumimoji="1" lang="en-US" altLang="ja-JP" dirty="0"/>
          </a:p>
          <a:p>
            <a:r>
              <a:rPr kumimoji="1" lang="en-US" altLang="ja-JP" dirty="0"/>
              <a:t>‘X’</a:t>
            </a:r>
            <a:r>
              <a:rPr kumimoji="1" lang="ja-JP" altLang="en-US" dirty="0"/>
              <a:t>は</a:t>
            </a:r>
            <a:r>
              <a:rPr lang="ja-JP" altLang="en-US" dirty="0"/>
              <a:t>障害物で、</a:t>
            </a:r>
            <a:r>
              <a:rPr kumimoji="1" lang="ja-JP" altLang="en-US" dirty="0"/>
              <a:t>通行不可なマス</a:t>
            </a:r>
            <a:endParaRPr kumimoji="1" lang="en-US" altLang="ja-JP" dirty="0"/>
          </a:p>
          <a:p>
            <a:r>
              <a:rPr lang="en-US" altLang="ja-JP" dirty="0"/>
              <a:t>‘ ‘</a:t>
            </a:r>
            <a:r>
              <a:rPr lang="ja-JP" altLang="en-US" dirty="0"/>
              <a:t>は何もないマス</a:t>
            </a:r>
            <a:r>
              <a:rPr lang="en-US" altLang="ja-JP" dirty="0"/>
              <a:t>(</a:t>
            </a:r>
            <a:r>
              <a:rPr lang="ja-JP" altLang="en-US" dirty="0"/>
              <a:t>通常プレイヤーは到達できない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プレイヤーは必ず、</a:t>
            </a:r>
            <a:r>
              <a:rPr kumimoji="1" lang="en-US" altLang="ja-JP" dirty="0"/>
              <a:t>’</a:t>
            </a:r>
            <a:r>
              <a:rPr lang="en-US" altLang="ja-JP" dirty="0"/>
              <a:t>O’</a:t>
            </a:r>
            <a:r>
              <a:rPr lang="ja-JP" altLang="en-US" dirty="0"/>
              <a:t>か初期位置に位置し、それらのマスは通行可能なマスか、</a:t>
            </a:r>
            <a:r>
              <a:rPr lang="en-US" altLang="ja-JP" dirty="0"/>
              <a:t>’X’</a:t>
            </a:r>
            <a:r>
              <a:rPr lang="ja-JP" altLang="en-US" dirty="0"/>
              <a:t>に囲まれなければならない。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473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313</Words>
  <Application>Microsoft Office PowerPoint</Application>
  <PresentationFormat>ワイド画面</PresentationFormat>
  <Paragraphs>41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Cambria Math</vt:lpstr>
      <vt:lpstr>Office テーマ</vt:lpstr>
      <vt:lpstr>TBD</vt:lpstr>
      <vt:lpstr>記述言語の構文</vt:lpstr>
      <vt:lpstr>labelの解説</vt:lpstr>
      <vt:lpstr>actionについて</vt:lpstr>
      <vt:lpstr>exit</vt:lpstr>
      <vt:lpstr>構文の例</vt:lpstr>
      <vt:lpstr>mapについて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TBD</dc:title>
  <dc:creator>萩原　景太</dc:creator>
  <cp:lastModifiedBy>萩原　景太</cp:lastModifiedBy>
  <cp:revision>11</cp:revision>
  <dcterms:created xsi:type="dcterms:W3CDTF">2021-04-28T04:27:07Z</dcterms:created>
  <dcterms:modified xsi:type="dcterms:W3CDTF">2021-04-28T05:06:29Z</dcterms:modified>
</cp:coreProperties>
</file>