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3" r:id="rId4"/>
    <p:sldId id="261" r:id="rId5"/>
    <p:sldId id="257" r:id="rId6"/>
    <p:sldId id="258" r:id="rId7"/>
    <p:sldId id="259" r:id="rId8"/>
    <p:sldId id="260" r:id="rId9"/>
    <p:sldId id="264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6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13BE-CFF8-4274-8F33-E17667936FF0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C2A0-4F37-4755-A7D4-6161E9600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C2A0-4F37-4755-A7D4-6161E960034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D2D6C-58DA-4626-821C-FA9FDE425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5C355-619C-4986-8DAB-D0E44F8B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3A9C35-D122-4C02-AC21-205E3CAA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C1552-1F98-40A4-888D-9AD7BAC7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9A4E8-FDDB-4D1B-AC39-305F2EC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18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C9E1A-5CDF-4DEC-838C-4E8BCC3C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8A0AA6-0F48-446D-9E6A-994EFEB6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B173B-D0D0-4E55-BB9D-AFAAF99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8CC43-50A5-48E2-9B6A-CE8AE889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F0A5A-3080-4756-A1D0-3FEA331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1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3CEEAC-DD7E-4EA6-9470-2DF98DD8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F61B7-4C7E-4F33-B03E-A4401FCFE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0F9C7-084A-4973-8722-A548B39B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AC22A5-FA11-49C0-BE27-8AE0FC1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7123C-A338-4FC0-AAB5-ADDD2FC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9E384-2857-4FD5-9595-F004BFCB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E5A3D-043F-4C2B-BF6D-AC646488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8FA99-81DA-4438-BC31-1B0569EB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8C12D-2CED-4177-A9D1-424142A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AFCD3-1673-474A-91C3-276B309E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8775B-C62B-4228-A5F1-39DB213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1E199A-555A-4D35-AC5B-B08987E5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38193-CA6F-4DAB-9CAB-D098F629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22D74-5A61-4B13-94CC-BA4E935F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C5E38-A58F-4473-BB68-D350F55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EB8B-FC82-4956-9BFA-948BF4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45ED6-46A9-4D08-9F48-6E43EB9D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C09BE6-D738-4F89-B84A-FE06F73C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0E1FE-5245-4994-99A5-8805F252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0B954-E006-4445-9E91-05B2C00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4B6865-F056-4F8A-9973-E1A66215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056B-14FC-4BA8-ABF3-70B0D27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50A0B4-C76A-4435-9F38-1FD3E2A3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0FB719-70C6-4A9A-8FCC-8AC4A4B4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E34F68-433A-4083-BDC5-ECB9A6CF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BB7D75-A75A-4945-96BF-B6BB84FE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66F74-D879-4BDD-AF91-BE1C7116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357C84-A9EE-4720-B519-9F7101C4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AB3F2A-A388-4B0C-B682-BA184D43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5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A8393-09AB-4489-888E-E3AC4010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1330C4-9185-4121-A13A-2A8900C2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739E7F-4361-4B32-96F1-A19FB5F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932F3-EAB5-4426-8E30-E52B8698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4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F933A-25F1-4C75-9C52-A69E9638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E96BCA-DF20-4B06-81CA-1458B3B3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BD290E-669F-4A76-ACED-2081468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E3771-104A-479F-B49E-8BFD2557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3CFB0-4129-4376-B043-6FA66429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FD48B7-FBFF-4BC3-82BF-66F06CD9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C1100-455E-42D9-9377-9B18594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33EFD-3FCB-4EBF-BDCE-A35FFC7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72F0EA-D3E9-4EBC-892D-56EA68D3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D3882-29BF-42D7-AC76-EE7A5B46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92082A-42E2-4EA3-906F-F41ECDEA6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013DFD-3566-4502-B4E0-72FDC33D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2B94D-27B0-4F17-815D-45665C8A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DF327D-CACB-43CD-AD71-6C398CA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3F07F-77E9-4178-8547-28704198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5C95ED-BC88-4A43-A99C-F7E7405F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F1061-7E29-480F-8BB5-7C0093BD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0EE59-E1BE-42DA-A5B0-3F8526C5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A1C9C-06E1-48BA-84D6-2B64E1890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1AD8-BB6D-4191-9CE8-F8D369B1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9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9A81A-2BEA-49B5-B496-A8E59814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3D</a:t>
            </a:r>
            <a:r>
              <a:rPr kumimoji="1" lang="ja-JP" altLang="en-US" dirty="0"/>
              <a:t>スクリーンセーバー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46929-BC33-4507-9753-012C3D7AC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AL19136 </a:t>
            </a:r>
            <a:r>
              <a:rPr lang="ja-JP" altLang="en-US" dirty="0"/>
              <a:t>萩原景太</a:t>
            </a:r>
            <a:endParaRPr lang="en-US" altLang="ja-JP" dirty="0"/>
          </a:p>
          <a:p>
            <a:r>
              <a:rPr kumimoji="1" lang="en-US" altLang="ja-JP" dirty="0"/>
              <a:t>202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12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39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334EE-5D45-44EF-82DF-FF97D2E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858DF-31E8-4128-86C0-1D01139D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プレイヤーの初期位置は</a:t>
            </a:r>
            <a:r>
              <a:rPr lang="en-US" altLang="ja-JP" dirty="0"/>
              <a:t>’N’,’S’,’W’,’E’</a:t>
            </a:r>
            <a:r>
              <a:rPr lang="ja-JP" altLang="en-US" dirty="0"/>
              <a:t>のいずれかで、</a:t>
            </a:r>
            <a:r>
              <a:rPr lang="en-US" altLang="ja-JP" dirty="0"/>
              <a:t>’N’</a:t>
            </a:r>
            <a:r>
              <a:rPr lang="ja-JP" altLang="en-US" dirty="0"/>
              <a:t>が</a:t>
            </a:r>
            <a:r>
              <a:rPr lang="en-US" altLang="ja-JP" dirty="0"/>
              <a:t>map</a:t>
            </a:r>
            <a:r>
              <a:rPr lang="ja-JP" altLang="en-US" dirty="0"/>
              <a:t>ファイルの上方向となる</a:t>
            </a:r>
            <a:endParaRPr lang="en-US" altLang="ja-JP" dirty="0"/>
          </a:p>
          <a:p>
            <a:r>
              <a:rPr kumimoji="1" lang="en-US" altLang="ja-JP" dirty="0"/>
              <a:t>‘O’</a:t>
            </a:r>
            <a:r>
              <a:rPr kumimoji="1" lang="ja-JP" altLang="en-US" dirty="0"/>
              <a:t>は通行可能なマス</a:t>
            </a:r>
            <a:endParaRPr kumimoji="1" lang="en-US" altLang="ja-JP" dirty="0"/>
          </a:p>
          <a:p>
            <a:r>
              <a:rPr kumimoji="1" lang="en-US" altLang="ja-JP" dirty="0"/>
              <a:t>‘X’</a:t>
            </a:r>
            <a:r>
              <a:rPr kumimoji="1" lang="ja-JP" altLang="en-US" dirty="0"/>
              <a:t>は</a:t>
            </a:r>
            <a:r>
              <a:rPr lang="ja-JP" altLang="en-US" dirty="0"/>
              <a:t>障害物で、</a:t>
            </a:r>
            <a:r>
              <a:rPr kumimoji="1" lang="ja-JP" altLang="en-US" dirty="0"/>
              <a:t>通行不可なマス</a:t>
            </a:r>
            <a:endParaRPr kumimoji="1" lang="en-US" altLang="ja-JP" dirty="0"/>
          </a:p>
          <a:p>
            <a:r>
              <a:rPr lang="en-US" altLang="ja-JP" dirty="0"/>
              <a:t>‘ ‘</a:t>
            </a:r>
            <a:r>
              <a:rPr lang="ja-JP" altLang="en-US" dirty="0"/>
              <a:t>は何もないマス</a:t>
            </a:r>
            <a:r>
              <a:rPr lang="en-US" altLang="ja-JP" dirty="0"/>
              <a:t>(</a:t>
            </a:r>
            <a:r>
              <a:rPr lang="ja-JP" altLang="en-US" dirty="0"/>
              <a:t>通常プレイヤーは到達できない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プレイヤーは必ず、</a:t>
            </a:r>
            <a:r>
              <a:rPr kumimoji="1" lang="en-US" altLang="ja-JP" dirty="0"/>
              <a:t>’</a:t>
            </a:r>
            <a:r>
              <a:rPr lang="en-US" altLang="ja-JP" dirty="0"/>
              <a:t>O’</a:t>
            </a:r>
            <a:r>
              <a:rPr lang="ja-JP" altLang="en-US" dirty="0"/>
              <a:t>か初期位置に位置し、それらのマスは通行可能なマスか、</a:t>
            </a:r>
            <a:r>
              <a:rPr lang="en-US" altLang="ja-JP" dirty="0"/>
              <a:t>’X’</a:t>
            </a:r>
            <a:r>
              <a:rPr lang="ja-JP" altLang="en-US"/>
              <a:t>にタテヨコで囲まれなければ</a:t>
            </a:r>
            <a:r>
              <a:rPr lang="ja-JP" altLang="en-US" dirty="0"/>
              <a:t>ならない。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7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AB65B-AA8C-4727-A57B-D5ADA8E4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ScreenShot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77E8BB1-D030-4120-9D8A-C8F09CC25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322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C78E2-F2AE-4A34-90EC-902B7CA4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Map</a:t>
            </a:r>
            <a:r>
              <a:rPr lang="ja-JP" altLang="en-US" dirty="0"/>
              <a:t>の記述例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309A9A4-26FD-4C7E-87C6-5323AA16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4091"/>
            <a:ext cx="10515600" cy="21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5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C9A44-352C-43EB-9D80-998D13E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動作の記述例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AFFB7-8C12-468F-84AA-FBDF9FCE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C2B5ADC-36AD-456E-8E11-8CF3BB6C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56000" cy="49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1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69F7-720C-4B0F-9544-F3A90E01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記述言語の構文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𝑠𝑦𝑛𝑡𝑎𝑥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𝑎h𝑒𝑎𝑑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9A96F-60EC-4860-A532-ED9A5BFE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label</a:t>
            </a:r>
            <a:r>
              <a:rPr lang="ja-JP" altLang="en-US" dirty="0"/>
              <a:t>の解説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F5605-D01B-4404-8035-FDDC1D7A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プレイヤーが行動するマップを定義したファイルの名前</a:t>
            </a:r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attern</a:t>
            </a:r>
          </a:p>
          <a:p>
            <a:pPr marL="0" indent="0">
              <a:buNone/>
            </a:pPr>
            <a:r>
              <a:rPr lang="en-US" altLang="ja-JP" dirty="0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  <a:p>
            <a:r>
              <a:rPr lang="en-US" altLang="ja-JP" dirty="0" err="1"/>
              <a:t>entryPoint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プログラムの開始</a:t>
            </a:r>
            <a:r>
              <a:rPr lang="ja-JP" altLang="en-US"/>
              <a:t>位置。</a:t>
            </a:r>
            <a:r>
              <a:rPr lang="en-US" altLang="ja-JP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087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E0496-FDD1-4773-B015-345D9791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F82C75-4F05-4C1A-8F10-5AE98144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action:</a:t>
            </a:r>
            <a:r>
              <a:rPr lang="ja-JP" altLang="en-US" dirty="0"/>
              <a:t>プレイヤーの行動の基本単位</a:t>
            </a:r>
            <a:endParaRPr lang="en-US" altLang="ja-JP" dirty="0"/>
          </a:p>
          <a:p>
            <a:r>
              <a:rPr lang="en-US" altLang="ja-JP" dirty="0"/>
              <a:t>ahead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プレイヤーの向いている方向に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マス進む</a:t>
            </a:r>
            <a:endParaRPr kumimoji="1" lang="en-US" altLang="ja-JP" dirty="0"/>
          </a:p>
          <a:p>
            <a:r>
              <a:rPr lang="en-US" altLang="ja-JP" dirty="0"/>
              <a:t>back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プレイヤーの向いている方向から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マス後退する</a:t>
            </a:r>
            <a:endParaRPr kumimoji="1" lang="en-US" altLang="ja-JP" dirty="0"/>
          </a:p>
          <a:p>
            <a:r>
              <a:rPr kumimoji="1" lang="en-US" altLang="ja-JP" dirty="0" err="1"/>
              <a:t>turnR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プレイヤーが時計回りに</a:t>
            </a:r>
            <a:r>
              <a:rPr lang="en-US" altLang="ja-JP" dirty="0"/>
              <a:t>3</a:t>
            </a:r>
            <a:r>
              <a:rPr lang="ja-JP" altLang="en-US" dirty="0"/>
              <a:t>度回転する</a:t>
            </a:r>
            <a:endParaRPr lang="en-US" altLang="ja-JP" dirty="0"/>
          </a:p>
          <a:p>
            <a:r>
              <a:rPr kumimoji="1" lang="en-US" altLang="ja-JP" dirty="0" err="1"/>
              <a:t>turnL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プレイヤーが反時計回りに</a:t>
            </a:r>
            <a:r>
              <a:rPr lang="en-US" altLang="ja-JP" dirty="0"/>
              <a:t>3</a:t>
            </a:r>
            <a:r>
              <a:rPr lang="ja-JP" altLang="en-US" dirty="0"/>
              <a:t>度回転する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804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4C9B4-F55B-4986-ABD8-F9C057C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kumimoji="1" lang="en-US" altLang="ja-JP" dirty="0"/>
              <a:t>xit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91F743-4A5C-4034-85EC-70EF88F2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entryPoint</a:t>
            </a:r>
            <a:r>
              <a:rPr lang="ja-JP" altLang="en-US" dirty="0"/>
              <a:t>や</a:t>
            </a:r>
            <a:r>
              <a:rPr lang="en-US" altLang="ja-JP" dirty="0"/>
              <a:t>pattern</a:t>
            </a:r>
            <a:r>
              <a:rPr lang="ja-JP" altLang="en-US" dirty="0"/>
              <a:t>の終端を示す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entryPoint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に達したときは</a:t>
            </a:r>
            <a:r>
              <a:rPr kumimoji="1" lang="en-US" altLang="ja-JP" dirty="0" err="1"/>
              <a:t>entryPoint</a:t>
            </a:r>
            <a:r>
              <a:rPr kumimoji="1" lang="ja-JP" altLang="en-US" dirty="0"/>
              <a:t>の先頭に戻って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が繰り返される。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pattern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に達すると、呼び出し元の次の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が実行される。</a:t>
            </a:r>
          </a:p>
        </p:txBody>
      </p:sp>
    </p:spTree>
    <p:extLst>
      <p:ext uri="{BB962C8B-B14F-4D97-AF65-F5344CB8AC3E}">
        <p14:creationId xmlns:p14="http://schemas.microsoft.com/office/powerpoint/2010/main" val="75176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F7D8-910B-4005-BCEF-DB8D0F1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の構文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以下の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以下の繰り返し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内で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唯一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内で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唯一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1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455</Words>
  <Application>Microsoft Office PowerPoint</Application>
  <PresentationFormat>ワイド画面</PresentationFormat>
  <Paragraphs>48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3Dスクリーンセーバー</vt:lpstr>
      <vt:lpstr>ScreenShot</vt:lpstr>
      <vt:lpstr>Mapの記述例</vt:lpstr>
      <vt:lpstr>動作の記述例</vt:lpstr>
      <vt:lpstr>記述言語の構文</vt:lpstr>
      <vt:lpstr>labelの解説</vt:lpstr>
      <vt:lpstr>actionについて</vt:lpstr>
      <vt:lpstr>exitについて</vt:lpstr>
      <vt:lpstr>mapの構文</vt:lpstr>
      <vt:lpstr>mapについて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萩原　景太</dc:creator>
  <cp:lastModifiedBy>萩原 景太</cp:lastModifiedBy>
  <cp:revision>34</cp:revision>
  <dcterms:created xsi:type="dcterms:W3CDTF">2021-04-28T04:27:07Z</dcterms:created>
  <dcterms:modified xsi:type="dcterms:W3CDTF">2021-05-08T04:12:32Z</dcterms:modified>
</cp:coreProperties>
</file>